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3" r:id="rId6"/>
    <p:sldId id="264" r:id="rId7"/>
    <p:sldId id="262" r:id="rId8"/>
    <p:sldId id="266" r:id="rId9"/>
    <p:sldId id="265" r:id="rId10"/>
    <p:sldId id="257" r:id="rId11"/>
    <p:sldId id="272" r:id="rId12"/>
    <p:sldId id="273" r:id="rId13"/>
    <p:sldId id="269" r:id="rId14"/>
    <p:sldId id="25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283"/>
    <a:srgbClr val="9B46BD"/>
    <a:srgbClr val="37089E"/>
    <a:srgbClr val="3D07B0"/>
    <a:srgbClr val="8F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2B2D2-EF0D-BC38-9E30-87D849F61777}" v="387" dt="2022-02-23T16:58:13.616"/>
    <p1510:client id="{63919C3E-002D-49A2-B9F4-DEAAA4B179EF}" v="1446" dt="2022-02-17T18:44:09.295"/>
    <p1510:client id="{6CC2C527-57CE-C87B-DE9C-0C25D36BB9E1}" v="544" dt="2022-02-21T22:17:03.545"/>
    <p1510:client id="{BBC2550D-88CF-902C-F2F4-2C8A75018C9E}" v="5" dt="2022-02-24T16:35:46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eko Landers" userId="S::mlanders@ccslib.org::07da9021-f6ba-44e0-a1fa-c81110e01fa0" providerId="AD" clId="Web-{6CC2C527-57CE-C87B-DE9C-0C25D36BB9E1}"/>
    <pc:docChg chg="addSld delSld modSld sldOrd">
      <pc:chgData name="Mieko Landers" userId="S::mlanders@ccslib.org::07da9021-f6ba-44e0-a1fa-c81110e01fa0" providerId="AD" clId="Web-{6CC2C527-57CE-C87B-DE9C-0C25D36BB9E1}" dt="2022-02-21T22:17:03.545" v="348" actId="14100"/>
      <pc:docMkLst>
        <pc:docMk/>
      </pc:docMkLst>
      <pc:sldChg chg="addSp delSp modSp">
        <pc:chgData name="Mieko Landers" userId="S::mlanders@ccslib.org::07da9021-f6ba-44e0-a1fa-c81110e01fa0" providerId="AD" clId="Web-{6CC2C527-57CE-C87B-DE9C-0C25D36BB9E1}" dt="2022-02-21T20:52:55.117" v="117"/>
        <pc:sldMkLst>
          <pc:docMk/>
          <pc:sldMk cId="3529179193" sldId="257"/>
        </pc:sldMkLst>
        <pc:spChg chg="mod">
          <ac:chgData name="Mieko Landers" userId="S::mlanders@ccslib.org::07da9021-f6ba-44e0-a1fa-c81110e01fa0" providerId="AD" clId="Web-{6CC2C527-57CE-C87B-DE9C-0C25D36BB9E1}" dt="2022-02-21T20:39:52.537" v="47" actId="20577"/>
          <ac:spMkLst>
            <pc:docMk/>
            <pc:sldMk cId="3529179193" sldId="257"/>
            <ac:spMk id="5" creationId="{DB4C3BDF-AB2B-4533-9F66-0873893DE6E4}"/>
          </ac:spMkLst>
        </pc:spChg>
        <pc:spChg chg="add mod">
          <ac:chgData name="Mieko Landers" userId="S::mlanders@ccslib.org::07da9021-f6ba-44e0-a1fa-c81110e01fa0" providerId="AD" clId="Web-{6CC2C527-57CE-C87B-DE9C-0C25D36BB9E1}" dt="2022-02-21T20:50:47.726" v="110"/>
          <ac:spMkLst>
            <pc:docMk/>
            <pc:sldMk cId="3529179193" sldId="257"/>
            <ac:spMk id="7" creationId="{C032E271-7313-4BA6-8C72-97CF509F9274}"/>
          </ac:spMkLst>
        </pc:spChg>
        <pc:spChg chg="add mod">
          <ac:chgData name="Mieko Landers" userId="S::mlanders@ccslib.org::07da9021-f6ba-44e0-a1fa-c81110e01fa0" providerId="AD" clId="Web-{6CC2C527-57CE-C87B-DE9C-0C25D36BB9E1}" dt="2022-02-21T20:50:47.710" v="109"/>
          <ac:spMkLst>
            <pc:docMk/>
            <pc:sldMk cId="3529179193" sldId="257"/>
            <ac:spMk id="8" creationId="{0A150C44-7D47-4B54-BB4F-C7DAEE9ACFBE}"/>
          </ac:spMkLst>
        </pc:spChg>
        <pc:picChg chg="add del mod">
          <ac:chgData name="Mieko Landers" userId="S::mlanders@ccslib.org::07da9021-f6ba-44e0-a1fa-c81110e01fa0" providerId="AD" clId="Web-{6CC2C527-57CE-C87B-DE9C-0C25D36BB9E1}" dt="2022-02-21T20:49:02.774" v="79"/>
          <ac:picMkLst>
            <pc:docMk/>
            <pc:sldMk cId="3529179193" sldId="257"/>
            <ac:picMk id="3" creationId="{0DC5C18A-0D07-4DFF-BA15-640D27E46299}"/>
          </ac:picMkLst>
        </pc:picChg>
        <pc:picChg chg="add mod">
          <ac:chgData name="Mieko Landers" userId="S::mlanders@ccslib.org::07da9021-f6ba-44e0-a1fa-c81110e01fa0" providerId="AD" clId="Web-{6CC2C527-57CE-C87B-DE9C-0C25D36BB9E1}" dt="2022-02-21T20:50:47.726" v="111"/>
          <ac:picMkLst>
            <pc:docMk/>
            <pc:sldMk cId="3529179193" sldId="257"/>
            <ac:picMk id="6" creationId="{B0689756-569E-4ECD-8FA5-909DEC386AE0}"/>
          </ac:picMkLst>
        </pc:picChg>
        <pc:picChg chg="add mod">
          <ac:chgData name="Mieko Landers" userId="S::mlanders@ccslib.org::07da9021-f6ba-44e0-a1fa-c81110e01fa0" providerId="AD" clId="Web-{6CC2C527-57CE-C87B-DE9C-0C25D36BB9E1}" dt="2022-02-21T20:52:55.117" v="117"/>
          <ac:picMkLst>
            <pc:docMk/>
            <pc:sldMk cId="3529179193" sldId="257"/>
            <ac:picMk id="9" creationId="{FF75D039-5A3E-4A5B-A6C6-3439274C6F49}"/>
          </ac:picMkLst>
        </pc:picChg>
      </pc:sldChg>
      <pc:sldChg chg="addSp delSp modSp ord">
        <pc:chgData name="Mieko Landers" userId="S::mlanders@ccslib.org::07da9021-f6ba-44e0-a1fa-c81110e01fa0" providerId="AD" clId="Web-{6CC2C527-57CE-C87B-DE9C-0C25D36BB9E1}" dt="2022-02-21T21:21:12.917" v="167"/>
        <pc:sldMkLst>
          <pc:docMk/>
          <pc:sldMk cId="4049278764" sldId="258"/>
        </pc:sldMkLst>
        <pc:spChg chg="del mod">
          <ac:chgData name="Mieko Landers" userId="S::mlanders@ccslib.org::07da9021-f6ba-44e0-a1fa-c81110e01fa0" providerId="AD" clId="Web-{6CC2C527-57CE-C87B-DE9C-0C25D36BB9E1}" dt="2022-02-21T21:21:11.870" v="166"/>
          <ac:spMkLst>
            <pc:docMk/>
            <pc:sldMk cId="4049278764" sldId="258"/>
            <ac:spMk id="3" creationId="{ABE738E5-7FBE-431B-B828-567A0DBC7001}"/>
          </ac:spMkLst>
        </pc:spChg>
        <pc:spChg chg="mod">
          <ac:chgData name="Mieko Landers" userId="S::mlanders@ccslib.org::07da9021-f6ba-44e0-a1fa-c81110e01fa0" providerId="AD" clId="Web-{6CC2C527-57CE-C87B-DE9C-0C25D36BB9E1}" dt="2022-02-21T21:00:20.164" v="146" actId="20577"/>
          <ac:spMkLst>
            <pc:docMk/>
            <pc:sldMk cId="4049278764" sldId="258"/>
            <ac:spMk id="5" creationId="{DB4C3BDF-AB2B-4533-9F66-0873893DE6E4}"/>
          </ac:spMkLst>
        </pc:spChg>
        <pc:spChg chg="add del mod">
          <ac:chgData name="Mieko Landers" userId="S::mlanders@ccslib.org::07da9021-f6ba-44e0-a1fa-c81110e01fa0" providerId="AD" clId="Web-{6CC2C527-57CE-C87B-DE9C-0C25D36BB9E1}" dt="2022-02-21T21:21:12.917" v="167"/>
          <ac:spMkLst>
            <pc:docMk/>
            <pc:sldMk cId="4049278764" sldId="258"/>
            <ac:spMk id="7" creationId="{10024D35-D17C-47E0-BA23-0EC64E6703CC}"/>
          </ac:spMkLst>
        </pc:spChg>
        <pc:picChg chg="add mod">
          <ac:chgData name="Mieko Landers" userId="S::mlanders@ccslib.org::07da9021-f6ba-44e0-a1fa-c81110e01fa0" providerId="AD" clId="Web-{6CC2C527-57CE-C87B-DE9C-0C25D36BB9E1}" dt="2022-02-21T21:00:39.336" v="152"/>
          <ac:picMkLst>
            <pc:docMk/>
            <pc:sldMk cId="4049278764" sldId="258"/>
            <ac:picMk id="6" creationId="{BE30D6AA-E625-46E9-859F-B426DF4C9818}"/>
          </ac:picMkLst>
        </pc:picChg>
        <pc:picChg chg="add">
          <ac:chgData name="Mieko Landers" userId="S::mlanders@ccslib.org::07da9021-f6ba-44e0-a1fa-c81110e01fa0" providerId="AD" clId="Web-{6CC2C527-57CE-C87B-DE9C-0C25D36BB9E1}" dt="2022-02-21T21:02:23.462" v="153"/>
          <ac:picMkLst>
            <pc:docMk/>
            <pc:sldMk cId="4049278764" sldId="258"/>
            <ac:picMk id="8" creationId="{63F51EBE-56D5-40FD-8702-EF8C9CB84962}"/>
          </ac:picMkLst>
        </pc:picChg>
        <pc:picChg chg="add mod">
          <ac:chgData name="Mieko Landers" userId="S::mlanders@ccslib.org::07da9021-f6ba-44e0-a1fa-c81110e01fa0" providerId="AD" clId="Web-{6CC2C527-57CE-C87B-DE9C-0C25D36BB9E1}" dt="2022-02-21T21:02:59.743" v="158" actId="1076"/>
          <ac:picMkLst>
            <pc:docMk/>
            <pc:sldMk cId="4049278764" sldId="258"/>
            <ac:picMk id="9" creationId="{40833B2B-A68A-4FBF-9B4A-1DCF7514CFAC}"/>
          </ac:picMkLst>
        </pc:picChg>
      </pc:sldChg>
      <pc:sldChg chg="addSp modSp">
        <pc:chgData name="Mieko Landers" userId="S::mlanders@ccslib.org::07da9021-f6ba-44e0-a1fa-c81110e01fa0" providerId="AD" clId="Web-{6CC2C527-57CE-C87B-DE9C-0C25D36BB9E1}" dt="2022-02-21T22:16:15.545" v="302" actId="20577"/>
        <pc:sldMkLst>
          <pc:docMk/>
          <pc:sldMk cId="1101441843" sldId="259"/>
        </pc:sldMkLst>
        <pc:spChg chg="mod">
          <ac:chgData name="Mieko Landers" userId="S::mlanders@ccslib.org::07da9021-f6ba-44e0-a1fa-c81110e01fa0" providerId="AD" clId="Web-{6CC2C527-57CE-C87B-DE9C-0C25D36BB9E1}" dt="2022-02-21T22:16:15.545" v="302" actId="20577"/>
          <ac:spMkLst>
            <pc:docMk/>
            <pc:sldMk cId="1101441843" sldId="259"/>
            <ac:spMk id="5" creationId="{DB4C3BDF-AB2B-4533-9F66-0873893DE6E4}"/>
          </ac:spMkLst>
        </pc:spChg>
        <pc:picChg chg="add mod">
          <ac:chgData name="Mieko Landers" userId="S::mlanders@ccslib.org::07da9021-f6ba-44e0-a1fa-c81110e01fa0" providerId="AD" clId="Web-{6CC2C527-57CE-C87B-DE9C-0C25D36BB9E1}" dt="2022-02-21T22:14:04.701" v="300" actId="1076"/>
          <ac:picMkLst>
            <pc:docMk/>
            <pc:sldMk cId="1101441843" sldId="259"/>
            <ac:picMk id="3" creationId="{385F1E87-4886-464D-9AC8-C7530597E7BF}"/>
          </ac:picMkLst>
        </pc:picChg>
      </pc:sldChg>
      <pc:sldChg chg="addSp modSp del">
        <pc:chgData name="Mieko Landers" userId="S::mlanders@ccslib.org::07da9021-f6ba-44e0-a1fa-c81110e01fa0" providerId="AD" clId="Web-{6CC2C527-57CE-C87B-DE9C-0C25D36BB9E1}" dt="2022-02-21T22:02:36.777" v="219"/>
        <pc:sldMkLst>
          <pc:docMk/>
          <pc:sldMk cId="697341824" sldId="260"/>
        </pc:sldMkLst>
        <pc:spChg chg="mod">
          <ac:chgData name="Mieko Landers" userId="S::mlanders@ccslib.org::07da9021-f6ba-44e0-a1fa-c81110e01fa0" providerId="AD" clId="Web-{6CC2C527-57CE-C87B-DE9C-0C25D36BB9E1}" dt="2022-02-21T22:02:30.152" v="217" actId="20577"/>
          <ac:spMkLst>
            <pc:docMk/>
            <pc:sldMk cId="697341824" sldId="260"/>
            <ac:spMk id="5" creationId="{DB4C3BDF-AB2B-4533-9F66-0873893DE6E4}"/>
          </ac:spMkLst>
        </pc:spChg>
        <pc:picChg chg="add">
          <ac:chgData name="Mieko Landers" userId="S::mlanders@ccslib.org::07da9021-f6ba-44e0-a1fa-c81110e01fa0" providerId="AD" clId="Web-{6CC2C527-57CE-C87B-DE9C-0C25D36BB9E1}" dt="2022-02-21T22:02:32.011" v="218"/>
          <ac:picMkLst>
            <pc:docMk/>
            <pc:sldMk cId="697341824" sldId="260"/>
            <ac:picMk id="3" creationId="{D4984BED-3682-4FCF-891F-7312D9A74FB1}"/>
          </ac:picMkLst>
        </pc:picChg>
      </pc:sldChg>
      <pc:sldChg chg="addSp delSp modSp ord">
        <pc:chgData name="Mieko Landers" userId="S::mlanders@ccslib.org::07da9021-f6ba-44e0-a1fa-c81110e01fa0" providerId="AD" clId="Web-{6CC2C527-57CE-C87B-DE9C-0C25D36BB9E1}" dt="2022-02-21T20:33:16.036" v="44"/>
        <pc:sldMkLst>
          <pc:docMk/>
          <pc:sldMk cId="13474252" sldId="261"/>
        </pc:sldMkLst>
        <pc:spChg chg="mod">
          <ac:chgData name="Mieko Landers" userId="S::mlanders@ccslib.org::07da9021-f6ba-44e0-a1fa-c81110e01fa0" providerId="AD" clId="Web-{6CC2C527-57CE-C87B-DE9C-0C25D36BB9E1}" dt="2022-02-21T20:25:35.269" v="11" actId="20577"/>
          <ac:spMkLst>
            <pc:docMk/>
            <pc:sldMk cId="13474252" sldId="261"/>
            <ac:spMk id="2" creationId="{F4E4066C-03E8-446E-9DEB-C35F5E5890EA}"/>
          </ac:spMkLst>
        </pc:spChg>
        <pc:spChg chg="del mod">
          <ac:chgData name="Mieko Landers" userId="S::mlanders@ccslib.org::07da9021-f6ba-44e0-a1fa-c81110e01fa0" providerId="AD" clId="Web-{6CC2C527-57CE-C87B-DE9C-0C25D36BB9E1}" dt="2022-02-21T20:33:16.036" v="44"/>
          <ac:spMkLst>
            <pc:docMk/>
            <pc:sldMk cId="13474252" sldId="261"/>
            <ac:spMk id="6" creationId="{CA47B9C3-1D8A-43A6-89A9-DE386A53D354}"/>
          </ac:spMkLst>
        </pc:spChg>
        <pc:spChg chg="del mod">
          <ac:chgData name="Mieko Landers" userId="S::mlanders@ccslib.org::07da9021-f6ba-44e0-a1fa-c81110e01fa0" providerId="AD" clId="Web-{6CC2C527-57CE-C87B-DE9C-0C25D36BB9E1}" dt="2022-02-21T20:33:15.098" v="43"/>
          <ac:spMkLst>
            <pc:docMk/>
            <pc:sldMk cId="13474252" sldId="261"/>
            <ac:spMk id="7" creationId="{E9B411B1-1228-4E21-8CD2-F7FD0EBC9EAB}"/>
          </ac:spMkLst>
        </pc:spChg>
        <pc:spChg chg="add del mod">
          <ac:chgData name="Mieko Landers" userId="S::mlanders@ccslib.org::07da9021-f6ba-44e0-a1fa-c81110e01fa0" providerId="AD" clId="Web-{6CC2C527-57CE-C87B-DE9C-0C25D36BB9E1}" dt="2022-02-21T20:33:10.505" v="40"/>
          <ac:spMkLst>
            <pc:docMk/>
            <pc:sldMk cId="13474252" sldId="261"/>
            <ac:spMk id="8" creationId="{9FA6613A-8DC7-413D-9E8F-A31444E358EA}"/>
          </ac:spMkLst>
        </pc:spChg>
        <pc:spChg chg="add del mod">
          <ac:chgData name="Mieko Landers" userId="S::mlanders@ccslib.org::07da9021-f6ba-44e0-a1fa-c81110e01fa0" providerId="AD" clId="Web-{6CC2C527-57CE-C87B-DE9C-0C25D36BB9E1}" dt="2022-02-21T20:33:11.161" v="41"/>
          <ac:spMkLst>
            <pc:docMk/>
            <pc:sldMk cId="13474252" sldId="261"/>
            <ac:spMk id="9" creationId="{E096F770-2773-43B5-9704-ABF96C022721}"/>
          </ac:spMkLst>
        </pc:spChg>
        <pc:picChg chg="del">
          <ac:chgData name="Mieko Landers" userId="S::mlanders@ccslib.org::07da9021-f6ba-44e0-a1fa-c81110e01fa0" providerId="AD" clId="Web-{6CC2C527-57CE-C87B-DE9C-0C25D36BB9E1}" dt="2022-02-21T20:25:36.316" v="12"/>
          <ac:picMkLst>
            <pc:docMk/>
            <pc:sldMk cId="13474252" sldId="261"/>
            <ac:picMk id="3" creationId="{D9A19E23-7DA4-4BFB-BF1B-89EDBBD97C9C}"/>
          </ac:picMkLst>
        </pc:picChg>
        <pc:picChg chg="add mod ord">
          <ac:chgData name="Mieko Landers" userId="S::mlanders@ccslib.org::07da9021-f6ba-44e0-a1fa-c81110e01fa0" providerId="AD" clId="Web-{6CC2C527-57CE-C87B-DE9C-0C25D36BB9E1}" dt="2022-02-21T20:26:09.379" v="24"/>
          <ac:picMkLst>
            <pc:docMk/>
            <pc:sldMk cId="13474252" sldId="261"/>
            <ac:picMk id="5" creationId="{141E9581-618B-4522-8873-162C380A38CB}"/>
          </ac:picMkLst>
        </pc:picChg>
      </pc:sldChg>
      <pc:sldChg chg="ord">
        <pc:chgData name="Mieko Landers" userId="S::mlanders@ccslib.org::07da9021-f6ba-44e0-a1fa-c81110e01fa0" providerId="AD" clId="Web-{6CC2C527-57CE-C87B-DE9C-0C25D36BB9E1}" dt="2022-02-21T20:17:52.690" v="2"/>
        <pc:sldMkLst>
          <pc:docMk/>
          <pc:sldMk cId="3581248236" sldId="262"/>
        </pc:sldMkLst>
      </pc:sldChg>
      <pc:sldChg chg="ord">
        <pc:chgData name="Mieko Landers" userId="S::mlanders@ccslib.org::07da9021-f6ba-44e0-a1fa-c81110e01fa0" providerId="AD" clId="Web-{6CC2C527-57CE-C87B-DE9C-0C25D36BB9E1}" dt="2022-02-21T20:17:45.690" v="0"/>
        <pc:sldMkLst>
          <pc:docMk/>
          <pc:sldMk cId="2856997691" sldId="263"/>
        </pc:sldMkLst>
      </pc:sldChg>
      <pc:sldChg chg="modSp ord">
        <pc:chgData name="Mieko Landers" userId="S::mlanders@ccslib.org::07da9021-f6ba-44e0-a1fa-c81110e01fa0" providerId="AD" clId="Web-{6CC2C527-57CE-C87B-DE9C-0C25D36BB9E1}" dt="2022-02-21T20:33:25.895" v="45" actId="20577"/>
        <pc:sldMkLst>
          <pc:docMk/>
          <pc:sldMk cId="3774224073" sldId="264"/>
        </pc:sldMkLst>
        <pc:spChg chg="mod">
          <ac:chgData name="Mieko Landers" userId="S::mlanders@ccslib.org::07da9021-f6ba-44e0-a1fa-c81110e01fa0" providerId="AD" clId="Web-{6CC2C527-57CE-C87B-DE9C-0C25D36BB9E1}" dt="2022-02-21T20:33:25.895" v="45" actId="20577"/>
          <ac:spMkLst>
            <pc:docMk/>
            <pc:sldMk cId="3774224073" sldId="264"/>
            <ac:spMk id="3" creationId="{78254CC6-5E2A-44CE-B227-C86D78395910}"/>
          </ac:spMkLst>
        </pc:spChg>
      </pc:sldChg>
      <pc:sldChg chg="add replId">
        <pc:chgData name="Mieko Landers" userId="S::mlanders@ccslib.org::07da9021-f6ba-44e0-a1fa-c81110e01fa0" providerId="AD" clId="Web-{6CC2C527-57CE-C87B-DE9C-0C25D36BB9E1}" dt="2022-02-21T20:18:14.221" v="4"/>
        <pc:sldMkLst>
          <pc:docMk/>
          <pc:sldMk cId="4261257393" sldId="265"/>
        </pc:sldMkLst>
      </pc:sldChg>
      <pc:sldChg chg="add replId">
        <pc:chgData name="Mieko Landers" userId="S::mlanders@ccslib.org::07da9021-f6ba-44e0-a1fa-c81110e01fa0" providerId="AD" clId="Web-{6CC2C527-57CE-C87B-DE9C-0C25D36BB9E1}" dt="2022-02-21T20:33:07.833" v="39"/>
        <pc:sldMkLst>
          <pc:docMk/>
          <pc:sldMk cId="4246160541" sldId="266"/>
        </pc:sldMkLst>
      </pc:sldChg>
      <pc:sldChg chg="add replId">
        <pc:chgData name="Mieko Landers" userId="S::mlanders@ccslib.org::07da9021-f6ba-44e0-a1fa-c81110e01fa0" providerId="AD" clId="Web-{6CC2C527-57CE-C87B-DE9C-0C25D36BB9E1}" dt="2022-02-21T20:33:12.958" v="42"/>
        <pc:sldMkLst>
          <pc:docMk/>
          <pc:sldMk cId="3696256252" sldId="267"/>
        </pc:sldMkLst>
      </pc:sldChg>
      <pc:sldChg chg="modSp add del replId">
        <pc:chgData name="Mieko Landers" userId="S::mlanders@ccslib.org::07da9021-f6ba-44e0-a1fa-c81110e01fa0" providerId="AD" clId="Web-{6CC2C527-57CE-C87B-DE9C-0C25D36BB9E1}" dt="2022-02-21T21:24:34.824" v="196"/>
        <pc:sldMkLst>
          <pc:docMk/>
          <pc:sldMk cId="2880251375" sldId="268"/>
        </pc:sldMkLst>
        <pc:spChg chg="mod">
          <ac:chgData name="Mieko Landers" userId="S::mlanders@ccslib.org::07da9021-f6ba-44e0-a1fa-c81110e01fa0" providerId="AD" clId="Web-{6CC2C527-57CE-C87B-DE9C-0C25D36BB9E1}" dt="2022-02-21T20:48:24.054" v="76" actId="20577"/>
          <ac:spMkLst>
            <pc:docMk/>
            <pc:sldMk cId="2880251375" sldId="268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6CC2C527-57CE-C87B-DE9C-0C25D36BB9E1}" dt="2022-02-21T21:23:03.589" v="195" actId="20577"/>
          <ac:spMkLst>
            <pc:docMk/>
            <pc:sldMk cId="2880251375" sldId="268"/>
            <ac:spMk id="5" creationId="{DB4C3BDF-AB2B-4533-9F66-0873893DE6E4}"/>
          </ac:spMkLst>
        </pc:spChg>
      </pc:sldChg>
      <pc:sldChg chg="add replId">
        <pc:chgData name="Mieko Landers" userId="S::mlanders@ccslib.org::07da9021-f6ba-44e0-a1fa-c81110e01fa0" providerId="AD" clId="Web-{6CC2C527-57CE-C87B-DE9C-0C25D36BB9E1}" dt="2022-02-21T21:21:02.354" v="165"/>
        <pc:sldMkLst>
          <pc:docMk/>
          <pc:sldMk cId="211699779" sldId="269"/>
        </pc:sldMkLst>
      </pc:sldChg>
      <pc:sldChg chg="modSp add replId">
        <pc:chgData name="Mieko Landers" userId="S::mlanders@ccslib.org::07da9021-f6ba-44e0-a1fa-c81110e01fa0" providerId="AD" clId="Web-{6CC2C527-57CE-C87B-DE9C-0C25D36BB9E1}" dt="2022-02-21T22:17:03.545" v="348" actId="14100"/>
        <pc:sldMkLst>
          <pc:docMk/>
          <pc:sldMk cId="2426844468" sldId="270"/>
        </pc:sldMkLst>
        <pc:spChg chg="mod">
          <ac:chgData name="Mieko Landers" userId="S::mlanders@ccslib.org::07da9021-f6ba-44e0-a1fa-c81110e01fa0" providerId="AD" clId="Web-{6CC2C527-57CE-C87B-DE9C-0C25D36BB9E1}" dt="2022-02-21T22:17:03.545" v="348" actId="14100"/>
          <ac:spMkLst>
            <pc:docMk/>
            <pc:sldMk cId="2426844468" sldId="270"/>
            <ac:spMk id="5" creationId="{DB4C3BDF-AB2B-4533-9F66-0873893DE6E4}"/>
          </ac:spMkLst>
        </pc:spChg>
      </pc:sldChg>
    </pc:docChg>
  </pc:docChgLst>
  <pc:docChgLst>
    <pc:chgData name="Mieko Landers" userId="S::mlanders@ccslib.org::07da9021-f6ba-44e0-a1fa-c81110e01fa0" providerId="AD" clId="Web-{BBC2550D-88CF-902C-F2F4-2C8A75018C9E}"/>
    <pc:docChg chg="delSld">
      <pc:chgData name="Mieko Landers" userId="S::mlanders@ccslib.org::07da9021-f6ba-44e0-a1fa-c81110e01fa0" providerId="AD" clId="Web-{BBC2550D-88CF-902C-F2F4-2C8A75018C9E}" dt="2022-02-24T16:35:46.075" v="4"/>
      <pc:docMkLst>
        <pc:docMk/>
      </pc:docMkLst>
      <pc:sldChg chg="del">
        <pc:chgData name="Mieko Landers" userId="S::mlanders@ccslib.org::07da9021-f6ba-44e0-a1fa-c81110e01fa0" providerId="AD" clId="Web-{BBC2550D-88CF-902C-F2F4-2C8A75018C9E}" dt="2022-02-24T16:35:44.856" v="3"/>
        <pc:sldMkLst>
          <pc:docMk/>
          <pc:sldMk cId="4049278764" sldId="258"/>
        </pc:sldMkLst>
      </pc:sldChg>
      <pc:sldChg chg="del">
        <pc:chgData name="Mieko Landers" userId="S::mlanders@ccslib.org::07da9021-f6ba-44e0-a1fa-c81110e01fa0" providerId="AD" clId="Web-{BBC2550D-88CF-902C-F2F4-2C8A75018C9E}" dt="2022-02-24T16:35:30.355" v="1"/>
        <pc:sldMkLst>
          <pc:docMk/>
          <pc:sldMk cId="13474252" sldId="261"/>
        </pc:sldMkLst>
      </pc:sldChg>
      <pc:sldChg chg="del">
        <pc:chgData name="Mieko Landers" userId="S::mlanders@ccslib.org::07da9021-f6ba-44e0-a1fa-c81110e01fa0" providerId="AD" clId="Web-{BBC2550D-88CF-902C-F2F4-2C8A75018C9E}" dt="2022-02-24T16:35:30.246" v="0"/>
        <pc:sldMkLst>
          <pc:docMk/>
          <pc:sldMk cId="3696256252" sldId="267"/>
        </pc:sldMkLst>
      </pc:sldChg>
      <pc:sldChg chg="del">
        <pc:chgData name="Mieko Landers" userId="S::mlanders@ccslib.org::07da9021-f6ba-44e0-a1fa-c81110e01fa0" providerId="AD" clId="Web-{BBC2550D-88CF-902C-F2F4-2C8A75018C9E}" dt="2022-02-24T16:35:36.168" v="2"/>
        <pc:sldMkLst>
          <pc:docMk/>
          <pc:sldMk cId="1345390500" sldId="271"/>
        </pc:sldMkLst>
      </pc:sldChg>
      <pc:sldChg chg="del">
        <pc:chgData name="Mieko Landers" userId="S::mlanders@ccslib.org::07da9021-f6ba-44e0-a1fa-c81110e01fa0" providerId="AD" clId="Web-{BBC2550D-88CF-902C-F2F4-2C8A75018C9E}" dt="2022-02-24T16:35:46.075" v="4"/>
        <pc:sldMkLst>
          <pc:docMk/>
          <pc:sldMk cId="3595574940" sldId="274"/>
        </pc:sldMkLst>
      </pc:sldChg>
    </pc:docChg>
  </pc:docChgLst>
  <pc:docChgLst>
    <pc:chgData name="Mieko Landers" userId="S::mlanders@ccslib.org::07da9021-f6ba-44e0-a1fa-c81110e01fa0" providerId="AD" clId="Web-{1B32B2D2-EF0D-BC38-9E30-87D849F61777}"/>
    <pc:docChg chg="addSld modSld sldOrd">
      <pc:chgData name="Mieko Landers" userId="S::mlanders@ccslib.org::07da9021-f6ba-44e0-a1fa-c81110e01fa0" providerId="AD" clId="Web-{1B32B2D2-EF0D-BC38-9E30-87D849F61777}" dt="2022-02-23T16:58:13.569" v="260" actId="20577"/>
      <pc:docMkLst>
        <pc:docMk/>
      </pc:docMkLst>
      <pc:sldChg chg="modSp">
        <pc:chgData name="Mieko Landers" userId="S::mlanders@ccslib.org::07da9021-f6ba-44e0-a1fa-c81110e01fa0" providerId="AD" clId="Web-{1B32B2D2-EF0D-BC38-9E30-87D849F61777}" dt="2022-02-23T16:27:27.452" v="145"/>
        <pc:sldMkLst>
          <pc:docMk/>
          <pc:sldMk cId="109857222" sldId="256"/>
        </pc:sldMkLst>
        <pc:spChg chg="mod">
          <ac:chgData name="Mieko Landers" userId="S::mlanders@ccslib.org::07da9021-f6ba-44e0-a1fa-c81110e01fa0" providerId="AD" clId="Web-{1B32B2D2-EF0D-BC38-9E30-87D849F61777}" dt="2022-02-23T16:27:27.452" v="145"/>
          <ac:spMkLst>
            <pc:docMk/>
            <pc:sldMk cId="109857222" sldId="256"/>
            <ac:spMk id="5" creationId="{D23D7F2E-359E-4738-AC56-6C9B65AB3BDE}"/>
          </ac:spMkLst>
        </pc:spChg>
      </pc:sldChg>
      <pc:sldChg chg="addSp delSp modSp">
        <pc:chgData name="Mieko Landers" userId="S::mlanders@ccslib.org::07da9021-f6ba-44e0-a1fa-c81110e01fa0" providerId="AD" clId="Web-{1B32B2D2-EF0D-BC38-9E30-87D849F61777}" dt="2022-02-23T16:29:29.140" v="181"/>
        <pc:sldMkLst>
          <pc:docMk/>
          <pc:sldMk cId="3529179193" sldId="257"/>
        </pc:sldMkLst>
        <pc:spChg chg="mod">
          <ac:chgData name="Mieko Landers" userId="S::mlanders@ccslib.org::07da9021-f6ba-44e0-a1fa-c81110e01fa0" providerId="AD" clId="Web-{1B32B2D2-EF0D-BC38-9E30-87D849F61777}" dt="2022-02-23T16:29:29.140" v="180"/>
          <ac:spMkLst>
            <pc:docMk/>
            <pc:sldMk cId="3529179193" sldId="257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1B32B2D2-EF0D-BC38-9E30-87D849F61777}" dt="2022-02-23T16:21:41.327" v="105" actId="1076"/>
          <ac:spMkLst>
            <pc:docMk/>
            <pc:sldMk cId="3529179193" sldId="257"/>
            <ac:spMk id="5" creationId="{DB4C3BDF-AB2B-4533-9F66-0873893DE6E4}"/>
          </ac:spMkLst>
        </pc:spChg>
        <pc:spChg chg="add del">
          <ac:chgData name="Mieko Landers" userId="S::mlanders@ccslib.org::07da9021-f6ba-44e0-a1fa-c81110e01fa0" providerId="AD" clId="Web-{1B32B2D2-EF0D-BC38-9E30-87D849F61777}" dt="2022-02-23T16:20:13.530" v="97"/>
          <ac:spMkLst>
            <pc:docMk/>
            <pc:sldMk cId="3529179193" sldId="257"/>
            <ac:spMk id="7" creationId="{C032E271-7313-4BA6-8C72-97CF509F9274}"/>
          </ac:spMkLst>
        </pc:spChg>
        <pc:spChg chg="add del">
          <ac:chgData name="Mieko Landers" userId="S::mlanders@ccslib.org::07da9021-f6ba-44e0-a1fa-c81110e01fa0" providerId="AD" clId="Web-{1B32B2D2-EF0D-BC38-9E30-87D849F61777}" dt="2022-02-23T16:20:14.405" v="98"/>
          <ac:spMkLst>
            <pc:docMk/>
            <pc:sldMk cId="3529179193" sldId="257"/>
            <ac:spMk id="8" creationId="{0A150C44-7D47-4B54-BB4F-C7DAEE9ACFBE}"/>
          </ac:spMkLst>
        </pc:spChg>
        <pc:picChg chg="add mod">
          <ac:chgData name="Mieko Landers" userId="S::mlanders@ccslib.org::07da9021-f6ba-44e0-a1fa-c81110e01fa0" providerId="AD" clId="Web-{1B32B2D2-EF0D-BC38-9E30-87D849F61777}" dt="2022-02-23T16:29:29.140" v="181"/>
          <ac:picMkLst>
            <pc:docMk/>
            <pc:sldMk cId="3529179193" sldId="257"/>
            <ac:picMk id="3" creationId="{35C4ED22-0533-4D68-AD9A-487A88372740}"/>
          </ac:picMkLst>
        </pc:picChg>
        <pc:picChg chg="add del">
          <ac:chgData name="Mieko Landers" userId="S::mlanders@ccslib.org::07da9021-f6ba-44e0-a1fa-c81110e01fa0" providerId="AD" clId="Web-{1B32B2D2-EF0D-BC38-9E30-87D849F61777}" dt="2022-02-23T16:20:15.061" v="99"/>
          <ac:picMkLst>
            <pc:docMk/>
            <pc:sldMk cId="3529179193" sldId="257"/>
            <ac:picMk id="6" creationId="{B0689756-569E-4ECD-8FA5-909DEC386AE0}"/>
          </ac:picMkLst>
        </pc:picChg>
      </pc:sldChg>
      <pc:sldChg chg="modSp">
        <pc:chgData name="Mieko Landers" userId="S::mlanders@ccslib.org::07da9021-f6ba-44e0-a1fa-c81110e01fa0" providerId="AD" clId="Web-{1B32B2D2-EF0D-BC38-9E30-87D849F61777}" dt="2022-02-23T16:54:43.102" v="231" actId="20577"/>
        <pc:sldMkLst>
          <pc:docMk/>
          <pc:sldMk cId="4049278764" sldId="258"/>
        </pc:sldMkLst>
        <pc:spChg chg="mod">
          <ac:chgData name="Mieko Landers" userId="S::mlanders@ccslib.org::07da9021-f6ba-44e0-a1fa-c81110e01fa0" providerId="AD" clId="Web-{1B32B2D2-EF0D-BC38-9E30-87D849F61777}" dt="2022-02-23T16:30:59.375" v="193"/>
          <ac:spMkLst>
            <pc:docMk/>
            <pc:sldMk cId="4049278764" sldId="258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1B32B2D2-EF0D-BC38-9E30-87D849F61777}" dt="2022-02-23T16:54:43.102" v="231" actId="20577"/>
          <ac:spMkLst>
            <pc:docMk/>
            <pc:sldMk cId="4049278764" sldId="258"/>
            <ac:spMk id="5" creationId="{DB4C3BDF-AB2B-4533-9F66-0873893DE6E4}"/>
          </ac:spMkLst>
        </pc:spChg>
        <pc:picChg chg="mod">
          <ac:chgData name="Mieko Landers" userId="S::mlanders@ccslib.org::07da9021-f6ba-44e0-a1fa-c81110e01fa0" providerId="AD" clId="Web-{1B32B2D2-EF0D-BC38-9E30-87D849F61777}" dt="2022-02-23T16:30:59.390" v="194"/>
          <ac:picMkLst>
            <pc:docMk/>
            <pc:sldMk cId="4049278764" sldId="258"/>
            <ac:picMk id="8" creationId="{63F51EBE-56D5-40FD-8702-EF8C9CB84962}"/>
          </ac:picMkLst>
        </pc:picChg>
        <pc:picChg chg="mod">
          <ac:chgData name="Mieko Landers" userId="S::mlanders@ccslib.org::07da9021-f6ba-44e0-a1fa-c81110e01fa0" providerId="AD" clId="Web-{1B32B2D2-EF0D-BC38-9E30-87D849F61777}" dt="2022-02-23T16:30:59.390" v="195"/>
          <ac:picMkLst>
            <pc:docMk/>
            <pc:sldMk cId="4049278764" sldId="258"/>
            <ac:picMk id="9" creationId="{40833B2B-A68A-4FBF-9B4A-1DCF7514CFAC}"/>
          </ac:picMkLst>
        </pc:picChg>
      </pc:sldChg>
      <pc:sldChg chg="addSp delSp modSp">
        <pc:chgData name="Mieko Landers" userId="S::mlanders@ccslib.org::07da9021-f6ba-44e0-a1fa-c81110e01fa0" providerId="AD" clId="Web-{1B32B2D2-EF0D-BC38-9E30-87D849F61777}" dt="2022-02-23T16:56:19.476" v="239" actId="20577"/>
        <pc:sldMkLst>
          <pc:docMk/>
          <pc:sldMk cId="1101441843" sldId="259"/>
        </pc:sldMkLst>
        <pc:spChg chg="mod">
          <ac:chgData name="Mieko Landers" userId="S::mlanders@ccslib.org::07da9021-f6ba-44e0-a1fa-c81110e01fa0" providerId="AD" clId="Web-{1B32B2D2-EF0D-BC38-9E30-87D849F61777}" dt="2022-02-23T16:32:32.812" v="204"/>
          <ac:spMkLst>
            <pc:docMk/>
            <pc:sldMk cId="1101441843" sldId="259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1B32B2D2-EF0D-BC38-9E30-87D849F61777}" dt="2022-02-23T16:56:19.476" v="239" actId="20577"/>
          <ac:spMkLst>
            <pc:docMk/>
            <pc:sldMk cId="1101441843" sldId="259"/>
            <ac:spMk id="5" creationId="{DB4C3BDF-AB2B-4533-9F66-0873893DE6E4}"/>
          </ac:spMkLst>
        </pc:spChg>
        <pc:picChg chg="add del mod">
          <ac:chgData name="Mieko Landers" userId="S::mlanders@ccslib.org::07da9021-f6ba-44e0-a1fa-c81110e01fa0" providerId="AD" clId="Web-{1B32B2D2-EF0D-BC38-9E30-87D849F61777}" dt="2022-02-23T16:07:45.950" v="8"/>
          <ac:picMkLst>
            <pc:docMk/>
            <pc:sldMk cId="1101441843" sldId="259"/>
            <ac:picMk id="6" creationId="{3AF9328A-D9AA-4BAF-A886-AAF328271942}"/>
          </ac:picMkLst>
        </pc:picChg>
        <pc:picChg chg="add mod">
          <ac:chgData name="Mieko Landers" userId="S::mlanders@ccslib.org::07da9021-f6ba-44e0-a1fa-c81110e01fa0" providerId="AD" clId="Web-{1B32B2D2-EF0D-BC38-9E30-87D849F61777}" dt="2022-02-23T16:32:32.828" v="205"/>
          <ac:picMkLst>
            <pc:docMk/>
            <pc:sldMk cId="1101441843" sldId="259"/>
            <ac:picMk id="7" creationId="{D5B86859-69B1-4B8C-8C63-4207FB92040E}"/>
          </ac:picMkLst>
        </pc:picChg>
        <pc:picChg chg="add mod">
          <ac:chgData name="Mieko Landers" userId="S::mlanders@ccslib.org::07da9021-f6ba-44e0-a1fa-c81110e01fa0" providerId="AD" clId="Web-{1B32B2D2-EF0D-BC38-9E30-87D849F61777}" dt="2022-02-23T16:32:32.844" v="206"/>
          <ac:picMkLst>
            <pc:docMk/>
            <pc:sldMk cId="1101441843" sldId="259"/>
            <ac:picMk id="8" creationId="{A33B2744-4CC5-434E-957D-851FA34F8C1C}"/>
          </ac:picMkLst>
        </pc:picChg>
      </pc:sldChg>
      <pc:sldChg chg="modSp">
        <pc:chgData name="Mieko Landers" userId="S::mlanders@ccslib.org::07da9021-f6ba-44e0-a1fa-c81110e01fa0" providerId="AD" clId="Web-{1B32B2D2-EF0D-BC38-9E30-87D849F61777}" dt="2022-02-23T16:28:23.359" v="161"/>
        <pc:sldMkLst>
          <pc:docMk/>
          <pc:sldMk cId="13474252" sldId="261"/>
        </pc:sldMkLst>
        <pc:spChg chg="mod">
          <ac:chgData name="Mieko Landers" userId="S::mlanders@ccslib.org::07da9021-f6ba-44e0-a1fa-c81110e01fa0" providerId="AD" clId="Web-{1B32B2D2-EF0D-BC38-9E30-87D849F61777}" dt="2022-02-23T16:28:23.359" v="161"/>
          <ac:spMkLst>
            <pc:docMk/>
            <pc:sldMk cId="13474252" sldId="261"/>
            <ac:spMk id="2" creationId="{F4E4066C-03E8-446E-9DEB-C35F5E5890EA}"/>
          </ac:spMkLst>
        </pc:spChg>
      </pc:sldChg>
      <pc:sldChg chg="modSp">
        <pc:chgData name="Mieko Landers" userId="S::mlanders@ccslib.org::07da9021-f6ba-44e0-a1fa-c81110e01fa0" providerId="AD" clId="Web-{1B32B2D2-EF0D-BC38-9E30-87D849F61777}" dt="2022-02-23T16:28:18.124" v="160" actId="1076"/>
        <pc:sldMkLst>
          <pc:docMk/>
          <pc:sldMk cId="3581248236" sldId="262"/>
        </pc:sldMkLst>
        <pc:spChg chg="mod">
          <ac:chgData name="Mieko Landers" userId="S::mlanders@ccslib.org::07da9021-f6ba-44e0-a1fa-c81110e01fa0" providerId="AD" clId="Web-{1B32B2D2-EF0D-BC38-9E30-87D849F61777}" dt="2022-02-23T16:27:53.296" v="151"/>
          <ac:spMkLst>
            <pc:docMk/>
            <pc:sldMk cId="3581248236" sldId="262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1B32B2D2-EF0D-BC38-9E30-87D849F61777}" dt="2022-02-23T16:28:11.421" v="158" actId="14100"/>
          <ac:spMkLst>
            <pc:docMk/>
            <pc:sldMk cId="3581248236" sldId="262"/>
            <ac:spMk id="6" creationId="{CA47B9C3-1D8A-43A6-89A9-DE386A53D354}"/>
          </ac:spMkLst>
        </pc:spChg>
        <pc:spChg chg="mod">
          <ac:chgData name="Mieko Landers" userId="S::mlanders@ccslib.org::07da9021-f6ba-44e0-a1fa-c81110e01fa0" providerId="AD" clId="Web-{1B32B2D2-EF0D-BC38-9E30-87D849F61777}" dt="2022-02-23T16:28:18.124" v="160" actId="1076"/>
          <ac:spMkLst>
            <pc:docMk/>
            <pc:sldMk cId="3581248236" sldId="262"/>
            <ac:spMk id="7" creationId="{E9B411B1-1228-4E21-8CD2-F7FD0EBC9EAB}"/>
          </ac:spMkLst>
        </pc:spChg>
      </pc:sldChg>
      <pc:sldChg chg="modSp">
        <pc:chgData name="Mieko Landers" userId="S::mlanders@ccslib.org::07da9021-f6ba-44e0-a1fa-c81110e01fa0" providerId="AD" clId="Web-{1B32B2D2-EF0D-BC38-9E30-87D849F61777}" dt="2022-02-23T16:27:35.671" v="146"/>
        <pc:sldMkLst>
          <pc:docMk/>
          <pc:sldMk cId="2856997691" sldId="263"/>
        </pc:sldMkLst>
        <pc:spChg chg="mod">
          <ac:chgData name="Mieko Landers" userId="S::mlanders@ccslib.org::07da9021-f6ba-44e0-a1fa-c81110e01fa0" providerId="AD" clId="Web-{1B32B2D2-EF0D-BC38-9E30-87D849F61777}" dt="2022-02-23T16:27:35.671" v="146"/>
          <ac:spMkLst>
            <pc:docMk/>
            <pc:sldMk cId="2856997691" sldId="263"/>
            <ac:spMk id="2" creationId="{F4E4066C-03E8-446E-9DEB-C35F5E5890EA}"/>
          </ac:spMkLst>
        </pc:spChg>
      </pc:sldChg>
      <pc:sldChg chg="modSp">
        <pc:chgData name="Mieko Landers" userId="S::mlanders@ccslib.org::07da9021-f6ba-44e0-a1fa-c81110e01fa0" providerId="AD" clId="Web-{1B32B2D2-EF0D-BC38-9E30-87D849F61777}" dt="2022-02-23T16:27:41.327" v="147"/>
        <pc:sldMkLst>
          <pc:docMk/>
          <pc:sldMk cId="3774224073" sldId="264"/>
        </pc:sldMkLst>
        <pc:spChg chg="mod">
          <ac:chgData name="Mieko Landers" userId="S::mlanders@ccslib.org::07da9021-f6ba-44e0-a1fa-c81110e01fa0" providerId="AD" clId="Web-{1B32B2D2-EF0D-BC38-9E30-87D849F61777}" dt="2022-02-23T16:27:41.327" v="147"/>
          <ac:spMkLst>
            <pc:docMk/>
            <pc:sldMk cId="3774224073" sldId="264"/>
            <ac:spMk id="2" creationId="{F4E4066C-03E8-446E-9DEB-C35F5E5890EA}"/>
          </ac:spMkLst>
        </pc:spChg>
      </pc:sldChg>
      <pc:sldChg chg="modSp">
        <pc:chgData name="Mieko Landers" userId="S::mlanders@ccslib.org::07da9021-f6ba-44e0-a1fa-c81110e01fa0" providerId="AD" clId="Web-{1B32B2D2-EF0D-BC38-9E30-87D849F61777}" dt="2022-02-23T16:29:24.078" v="179" actId="14100"/>
        <pc:sldMkLst>
          <pc:docMk/>
          <pc:sldMk cId="4261257393" sldId="265"/>
        </pc:sldMkLst>
        <pc:spChg chg="mod">
          <ac:chgData name="Mieko Landers" userId="S::mlanders@ccslib.org::07da9021-f6ba-44e0-a1fa-c81110e01fa0" providerId="AD" clId="Web-{1B32B2D2-EF0D-BC38-9E30-87D849F61777}" dt="2022-02-23T16:29:17.468" v="175"/>
          <ac:spMkLst>
            <pc:docMk/>
            <pc:sldMk cId="4261257393" sldId="265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1B32B2D2-EF0D-BC38-9E30-87D849F61777}" dt="2022-02-23T16:29:24.078" v="179" actId="14100"/>
          <ac:spMkLst>
            <pc:docMk/>
            <pc:sldMk cId="4261257393" sldId="265"/>
            <ac:spMk id="6" creationId="{CA47B9C3-1D8A-43A6-89A9-DE386A53D354}"/>
          </ac:spMkLst>
        </pc:spChg>
        <pc:spChg chg="mod">
          <ac:chgData name="Mieko Landers" userId="S::mlanders@ccslib.org::07da9021-f6ba-44e0-a1fa-c81110e01fa0" providerId="AD" clId="Web-{1B32B2D2-EF0D-BC38-9E30-87D849F61777}" dt="2022-02-23T16:29:17.468" v="176"/>
          <ac:spMkLst>
            <pc:docMk/>
            <pc:sldMk cId="4261257393" sldId="265"/>
            <ac:spMk id="7" creationId="{E9B411B1-1228-4E21-8CD2-F7FD0EBC9EAB}"/>
          </ac:spMkLst>
        </pc:spChg>
      </pc:sldChg>
      <pc:sldChg chg="modSp">
        <pc:chgData name="Mieko Landers" userId="S::mlanders@ccslib.org::07da9021-f6ba-44e0-a1fa-c81110e01fa0" providerId="AD" clId="Web-{1B32B2D2-EF0D-BC38-9E30-87D849F61777}" dt="2022-02-23T16:29:07.968" v="174" actId="14100"/>
        <pc:sldMkLst>
          <pc:docMk/>
          <pc:sldMk cId="4246160541" sldId="266"/>
        </pc:sldMkLst>
        <pc:spChg chg="mod">
          <ac:chgData name="Mieko Landers" userId="S::mlanders@ccslib.org::07da9021-f6ba-44e0-a1fa-c81110e01fa0" providerId="AD" clId="Web-{1B32B2D2-EF0D-BC38-9E30-87D849F61777}" dt="2022-02-23T16:28:53.109" v="167"/>
          <ac:spMkLst>
            <pc:docMk/>
            <pc:sldMk cId="4246160541" sldId="266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1B32B2D2-EF0D-BC38-9E30-87D849F61777}" dt="2022-02-23T16:29:07.968" v="174" actId="14100"/>
          <ac:spMkLst>
            <pc:docMk/>
            <pc:sldMk cId="4246160541" sldId="266"/>
            <ac:spMk id="6" creationId="{CA47B9C3-1D8A-43A6-89A9-DE386A53D354}"/>
          </ac:spMkLst>
        </pc:spChg>
        <pc:spChg chg="mod">
          <ac:chgData name="Mieko Landers" userId="S::mlanders@ccslib.org::07da9021-f6ba-44e0-a1fa-c81110e01fa0" providerId="AD" clId="Web-{1B32B2D2-EF0D-BC38-9E30-87D849F61777}" dt="2022-02-23T16:28:53.109" v="168"/>
          <ac:spMkLst>
            <pc:docMk/>
            <pc:sldMk cId="4246160541" sldId="266"/>
            <ac:spMk id="7" creationId="{E9B411B1-1228-4E21-8CD2-F7FD0EBC9EAB}"/>
          </ac:spMkLst>
        </pc:spChg>
        <pc:spChg chg="mod">
          <ac:chgData name="Mieko Landers" userId="S::mlanders@ccslib.org::07da9021-f6ba-44e0-a1fa-c81110e01fa0" providerId="AD" clId="Web-{1B32B2D2-EF0D-BC38-9E30-87D849F61777}" dt="2022-02-23T16:29:01.078" v="173"/>
          <ac:spMkLst>
            <pc:docMk/>
            <pc:sldMk cId="4246160541" sldId="266"/>
            <ac:spMk id="8" creationId="{9FA6613A-8DC7-413D-9E8F-A31444E358EA}"/>
          </ac:spMkLst>
        </pc:spChg>
        <pc:spChg chg="mod">
          <ac:chgData name="Mieko Landers" userId="S::mlanders@ccslib.org::07da9021-f6ba-44e0-a1fa-c81110e01fa0" providerId="AD" clId="Web-{1B32B2D2-EF0D-BC38-9E30-87D849F61777}" dt="2022-02-23T16:28:53.124" v="169"/>
          <ac:spMkLst>
            <pc:docMk/>
            <pc:sldMk cId="4246160541" sldId="266"/>
            <ac:spMk id="9" creationId="{E096F770-2773-43B5-9704-ABF96C022721}"/>
          </ac:spMkLst>
        </pc:spChg>
      </pc:sldChg>
      <pc:sldChg chg="modSp">
        <pc:chgData name="Mieko Landers" userId="S::mlanders@ccslib.org::07da9021-f6ba-44e0-a1fa-c81110e01fa0" providerId="AD" clId="Web-{1B32B2D2-EF0D-BC38-9E30-87D849F61777}" dt="2022-02-23T16:28:44.609" v="166"/>
        <pc:sldMkLst>
          <pc:docMk/>
          <pc:sldMk cId="3696256252" sldId="267"/>
        </pc:sldMkLst>
        <pc:spChg chg="mod">
          <ac:chgData name="Mieko Landers" userId="S::mlanders@ccslib.org::07da9021-f6ba-44e0-a1fa-c81110e01fa0" providerId="AD" clId="Web-{1B32B2D2-EF0D-BC38-9E30-87D849F61777}" dt="2022-02-23T16:28:32.343" v="162"/>
          <ac:spMkLst>
            <pc:docMk/>
            <pc:sldMk cId="3696256252" sldId="267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1B32B2D2-EF0D-BC38-9E30-87D849F61777}" dt="2022-02-23T16:28:44.609" v="166"/>
          <ac:spMkLst>
            <pc:docMk/>
            <pc:sldMk cId="3696256252" sldId="267"/>
            <ac:spMk id="6" creationId="{CA47B9C3-1D8A-43A6-89A9-DE386A53D354}"/>
          </ac:spMkLst>
        </pc:spChg>
        <pc:spChg chg="mod">
          <ac:chgData name="Mieko Landers" userId="S::mlanders@ccslib.org::07da9021-f6ba-44e0-a1fa-c81110e01fa0" providerId="AD" clId="Web-{1B32B2D2-EF0D-BC38-9E30-87D849F61777}" dt="2022-02-23T16:28:32.359" v="163"/>
          <ac:spMkLst>
            <pc:docMk/>
            <pc:sldMk cId="3696256252" sldId="267"/>
            <ac:spMk id="7" creationId="{E9B411B1-1228-4E21-8CD2-F7FD0EBC9EAB}"/>
          </ac:spMkLst>
        </pc:spChg>
      </pc:sldChg>
      <pc:sldChg chg="modSp">
        <pc:chgData name="Mieko Landers" userId="S::mlanders@ccslib.org::07da9021-f6ba-44e0-a1fa-c81110e01fa0" providerId="AD" clId="Web-{1B32B2D2-EF0D-BC38-9E30-87D849F61777}" dt="2022-02-23T16:32:18.375" v="203"/>
        <pc:sldMkLst>
          <pc:docMk/>
          <pc:sldMk cId="211699779" sldId="269"/>
        </pc:sldMkLst>
        <pc:spChg chg="mod">
          <ac:chgData name="Mieko Landers" userId="S::mlanders@ccslib.org::07da9021-f6ba-44e0-a1fa-c81110e01fa0" providerId="AD" clId="Web-{1B32B2D2-EF0D-BC38-9E30-87D849F61777}" dt="2022-02-23T16:32:01.234" v="198"/>
          <ac:spMkLst>
            <pc:docMk/>
            <pc:sldMk cId="211699779" sldId="269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1B32B2D2-EF0D-BC38-9E30-87D849F61777}" dt="2022-02-23T16:32:11.937" v="202" actId="20577"/>
          <ac:spMkLst>
            <pc:docMk/>
            <pc:sldMk cId="211699779" sldId="269"/>
            <ac:spMk id="5" creationId="{DB4C3BDF-AB2B-4533-9F66-0873893DE6E4}"/>
          </ac:spMkLst>
        </pc:spChg>
        <pc:spChg chg="mod">
          <ac:chgData name="Mieko Landers" userId="S::mlanders@ccslib.org::07da9021-f6ba-44e0-a1fa-c81110e01fa0" providerId="AD" clId="Web-{1B32B2D2-EF0D-BC38-9E30-87D849F61777}" dt="2022-02-23T16:32:18.375" v="203"/>
          <ac:spMkLst>
            <pc:docMk/>
            <pc:sldMk cId="211699779" sldId="269"/>
            <ac:spMk id="7" creationId="{10024D35-D17C-47E0-BA23-0EC64E6703CC}"/>
          </ac:spMkLst>
        </pc:spChg>
        <pc:picChg chg="mod">
          <ac:chgData name="Mieko Landers" userId="S::mlanders@ccslib.org::07da9021-f6ba-44e0-a1fa-c81110e01fa0" providerId="AD" clId="Web-{1B32B2D2-EF0D-BC38-9E30-87D849F61777}" dt="2022-02-23T16:32:01.234" v="199"/>
          <ac:picMkLst>
            <pc:docMk/>
            <pc:sldMk cId="211699779" sldId="269"/>
            <ac:picMk id="8" creationId="{63F51EBE-56D5-40FD-8702-EF8C9CB84962}"/>
          </ac:picMkLst>
        </pc:picChg>
        <pc:picChg chg="mod">
          <ac:chgData name="Mieko Landers" userId="S::mlanders@ccslib.org::07da9021-f6ba-44e0-a1fa-c81110e01fa0" providerId="AD" clId="Web-{1B32B2D2-EF0D-BC38-9E30-87D849F61777}" dt="2022-02-23T16:32:01.250" v="200"/>
          <ac:picMkLst>
            <pc:docMk/>
            <pc:sldMk cId="211699779" sldId="269"/>
            <ac:picMk id="9" creationId="{40833B2B-A68A-4FBF-9B4A-1DCF7514CFAC}"/>
          </ac:picMkLst>
        </pc:picChg>
      </pc:sldChg>
      <pc:sldChg chg="addSp modSp">
        <pc:chgData name="Mieko Landers" userId="S::mlanders@ccslib.org::07da9021-f6ba-44e0-a1fa-c81110e01fa0" providerId="AD" clId="Web-{1B32B2D2-EF0D-BC38-9E30-87D849F61777}" dt="2022-02-23T16:58:13.569" v="260" actId="20577"/>
        <pc:sldMkLst>
          <pc:docMk/>
          <pc:sldMk cId="2426844468" sldId="270"/>
        </pc:sldMkLst>
        <pc:spChg chg="mod">
          <ac:chgData name="Mieko Landers" userId="S::mlanders@ccslib.org::07da9021-f6ba-44e0-a1fa-c81110e01fa0" providerId="AD" clId="Web-{1B32B2D2-EF0D-BC38-9E30-87D849F61777}" dt="2022-02-23T16:35:29.047" v="210"/>
          <ac:spMkLst>
            <pc:docMk/>
            <pc:sldMk cId="2426844468" sldId="270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1B32B2D2-EF0D-BC38-9E30-87D849F61777}" dt="2022-02-23T16:58:13.569" v="260" actId="20577"/>
          <ac:spMkLst>
            <pc:docMk/>
            <pc:sldMk cId="2426844468" sldId="270"/>
            <ac:spMk id="5" creationId="{DB4C3BDF-AB2B-4533-9F66-0873893DE6E4}"/>
          </ac:spMkLst>
        </pc:spChg>
        <pc:picChg chg="add mod">
          <ac:chgData name="Mieko Landers" userId="S::mlanders@ccslib.org::07da9021-f6ba-44e0-a1fa-c81110e01fa0" providerId="AD" clId="Web-{1B32B2D2-EF0D-BC38-9E30-87D849F61777}" dt="2022-02-23T16:35:29.063" v="211"/>
          <ac:picMkLst>
            <pc:docMk/>
            <pc:sldMk cId="2426844468" sldId="270"/>
            <ac:picMk id="3" creationId="{78744DC0-9BE8-4B1A-B9EB-DEC561515114}"/>
          </ac:picMkLst>
        </pc:picChg>
        <pc:picChg chg="add mod">
          <ac:chgData name="Mieko Landers" userId="S::mlanders@ccslib.org::07da9021-f6ba-44e0-a1fa-c81110e01fa0" providerId="AD" clId="Web-{1B32B2D2-EF0D-BC38-9E30-87D849F61777}" dt="2022-02-23T16:35:29.063" v="212"/>
          <ac:picMkLst>
            <pc:docMk/>
            <pc:sldMk cId="2426844468" sldId="270"/>
            <ac:picMk id="6" creationId="{F66E172E-E438-4A19-8E50-07162CFEA5C5}"/>
          </ac:picMkLst>
        </pc:picChg>
      </pc:sldChg>
      <pc:sldChg chg="delSp modSp add replId">
        <pc:chgData name="Mieko Landers" userId="S::mlanders@ccslib.org::07da9021-f6ba-44e0-a1fa-c81110e01fa0" providerId="AD" clId="Web-{1B32B2D2-EF0D-BC38-9E30-87D849F61777}" dt="2022-02-23T16:29:44.750" v="184" actId="20577"/>
        <pc:sldMkLst>
          <pc:docMk/>
          <pc:sldMk cId="1345390500" sldId="271"/>
        </pc:sldMkLst>
        <pc:spChg chg="mod">
          <ac:chgData name="Mieko Landers" userId="S::mlanders@ccslib.org::07da9021-f6ba-44e0-a1fa-c81110e01fa0" providerId="AD" clId="Web-{1B32B2D2-EF0D-BC38-9E30-87D849F61777}" dt="2022-02-23T16:29:36.593" v="182"/>
          <ac:spMkLst>
            <pc:docMk/>
            <pc:sldMk cId="1345390500" sldId="271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1B32B2D2-EF0D-BC38-9E30-87D849F61777}" dt="2022-02-23T16:29:44.750" v="184" actId="20577"/>
          <ac:spMkLst>
            <pc:docMk/>
            <pc:sldMk cId="1345390500" sldId="271"/>
            <ac:spMk id="5" creationId="{DB4C3BDF-AB2B-4533-9F66-0873893DE6E4}"/>
          </ac:spMkLst>
        </pc:spChg>
        <pc:spChg chg="del">
          <ac:chgData name="Mieko Landers" userId="S::mlanders@ccslib.org::07da9021-f6ba-44e0-a1fa-c81110e01fa0" providerId="AD" clId="Web-{1B32B2D2-EF0D-BC38-9E30-87D849F61777}" dt="2022-02-23T16:22:24.593" v="117"/>
          <ac:spMkLst>
            <pc:docMk/>
            <pc:sldMk cId="1345390500" sldId="271"/>
            <ac:spMk id="7" creationId="{C032E271-7313-4BA6-8C72-97CF509F9274}"/>
          </ac:spMkLst>
        </pc:spChg>
        <pc:spChg chg="del">
          <ac:chgData name="Mieko Landers" userId="S::mlanders@ccslib.org::07da9021-f6ba-44e0-a1fa-c81110e01fa0" providerId="AD" clId="Web-{1B32B2D2-EF0D-BC38-9E30-87D849F61777}" dt="2022-02-23T16:22:26.234" v="118"/>
          <ac:spMkLst>
            <pc:docMk/>
            <pc:sldMk cId="1345390500" sldId="271"/>
            <ac:spMk id="8" creationId="{0A150C44-7D47-4B54-BB4F-C7DAEE9ACFBE}"/>
          </ac:spMkLst>
        </pc:spChg>
        <pc:picChg chg="mod">
          <ac:chgData name="Mieko Landers" userId="S::mlanders@ccslib.org::07da9021-f6ba-44e0-a1fa-c81110e01fa0" providerId="AD" clId="Web-{1B32B2D2-EF0D-BC38-9E30-87D849F61777}" dt="2022-02-23T16:29:36.609" v="183"/>
          <ac:picMkLst>
            <pc:docMk/>
            <pc:sldMk cId="1345390500" sldId="271"/>
            <ac:picMk id="6" creationId="{B0689756-569E-4ECD-8FA5-909DEC386AE0}"/>
          </ac:picMkLst>
        </pc:picChg>
      </pc:sldChg>
      <pc:sldChg chg="modSp add replId">
        <pc:chgData name="Mieko Landers" userId="S::mlanders@ccslib.org::07da9021-f6ba-44e0-a1fa-c81110e01fa0" providerId="AD" clId="Web-{1B32B2D2-EF0D-BC38-9E30-87D849F61777}" dt="2022-02-23T16:30:02.578" v="189" actId="20577"/>
        <pc:sldMkLst>
          <pc:docMk/>
          <pc:sldMk cId="3888058731" sldId="272"/>
        </pc:sldMkLst>
        <pc:spChg chg="mod">
          <ac:chgData name="Mieko Landers" userId="S::mlanders@ccslib.org::07da9021-f6ba-44e0-a1fa-c81110e01fa0" providerId="AD" clId="Web-{1B32B2D2-EF0D-BC38-9E30-87D849F61777}" dt="2022-02-23T16:29:56.750" v="185"/>
          <ac:spMkLst>
            <pc:docMk/>
            <pc:sldMk cId="3888058731" sldId="272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1B32B2D2-EF0D-BC38-9E30-87D849F61777}" dt="2022-02-23T16:30:02.578" v="189" actId="20577"/>
          <ac:spMkLst>
            <pc:docMk/>
            <pc:sldMk cId="3888058731" sldId="272"/>
            <ac:spMk id="5" creationId="{DB4C3BDF-AB2B-4533-9F66-0873893DE6E4}"/>
          </ac:spMkLst>
        </pc:spChg>
        <pc:spChg chg="mod">
          <ac:chgData name="Mieko Landers" userId="S::mlanders@ccslib.org::07da9021-f6ba-44e0-a1fa-c81110e01fa0" providerId="AD" clId="Web-{1B32B2D2-EF0D-BC38-9E30-87D849F61777}" dt="2022-02-23T16:29:56.765" v="187"/>
          <ac:spMkLst>
            <pc:docMk/>
            <pc:sldMk cId="3888058731" sldId="272"/>
            <ac:spMk id="7" creationId="{C032E271-7313-4BA6-8C72-97CF509F9274}"/>
          </ac:spMkLst>
        </pc:spChg>
        <pc:spChg chg="mod">
          <ac:chgData name="Mieko Landers" userId="S::mlanders@ccslib.org::07da9021-f6ba-44e0-a1fa-c81110e01fa0" providerId="AD" clId="Web-{1B32B2D2-EF0D-BC38-9E30-87D849F61777}" dt="2022-02-23T16:29:56.781" v="188"/>
          <ac:spMkLst>
            <pc:docMk/>
            <pc:sldMk cId="3888058731" sldId="272"/>
            <ac:spMk id="8" creationId="{0A150C44-7D47-4B54-BB4F-C7DAEE9ACFBE}"/>
          </ac:spMkLst>
        </pc:spChg>
        <pc:picChg chg="mod">
          <ac:chgData name="Mieko Landers" userId="S::mlanders@ccslib.org::07da9021-f6ba-44e0-a1fa-c81110e01fa0" providerId="AD" clId="Web-{1B32B2D2-EF0D-BC38-9E30-87D849F61777}" dt="2022-02-23T16:29:56.750" v="186"/>
          <ac:picMkLst>
            <pc:docMk/>
            <pc:sldMk cId="3888058731" sldId="272"/>
            <ac:picMk id="6" creationId="{B0689756-569E-4ECD-8FA5-909DEC386AE0}"/>
          </ac:picMkLst>
        </pc:picChg>
      </pc:sldChg>
      <pc:sldChg chg="addSp delSp modSp add replId">
        <pc:chgData name="Mieko Landers" userId="S::mlanders@ccslib.org::07da9021-f6ba-44e0-a1fa-c81110e01fa0" providerId="AD" clId="Web-{1B32B2D2-EF0D-BC38-9E30-87D849F61777}" dt="2022-02-23T16:30:15.968" v="192"/>
        <pc:sldMkLst>
          <pc:docMk/>
          <pc:sldMk cId="1983637534" sldId="273"/>
        </pc:sldMkLst>
        <pc:spChg chg="mod">
          <ac:chgData name="Mieko Landers" userId="S::mlanders@ccslib.org::07da9021-f6ba-44e0-a1fa-c81110e01fa0" providerId="AD" clId="Web-{1B32B2D2-EF0D-BC38-9E30-87D849F61777}" dt="2022-02-23T16:30:12.578" v="190"/>
          <ac:spMkLst>
            <pc:docMk/>
            <pc:sldMk cId="1983637534" sldId="273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1B32B2D2-EF0D-BC38-9E30-87D849F61777}" dt="2022-02-23T16:23:15.436" v="121" actId="20577"/>
          <ac:spMkLst>
            <pc:docMk/>
            <pc:sldMk cId="1983637534" sldId="273"/>
            <ac:spMk id="5" creationId="{DB4C3BDF-AB2B-4533-9F66-0873893DE6E4}"/>
          </ac:spMkLst>
        </pc:spChg>
        <pc:spChg chg="del">
          <ac:chgData name="Mieko Landers" userId="S::mlanders@ccslib.org::07da9021-f6ba-44e0-a1fa-c81110e01fa0" providerId="AD" clId="Web-{1B32B2D2-EF0D-BC38-9E30-87D849F61777}" dt="2022-02-23T16:23:17.827" v="123"/>
          <ac:spMkLst>
            <pc:docMk/>
            <pc:sldMk cId="1983637534" sldId="273"/>
            <ac:spMk id="7" creationId="{C032E271-7313-4BA6-8C72-97CF509F9274}"/>
          </ac:spMkLst>
        </pc:spChg>
        <pc:spChg chg="del">
          <ac:chgData name="Mieko Landers" userId="S::mlanders@ccslib.org::07da9021-f6ba-44e0-a1fa-c81110e01fa0" providerId="AD" clId="Web-{1B32B2D2-EF0D-BC38-9E30-87D849F61777}" dt="2022-02-23T16:23:18.421" v="124"/>
          <ac:spMkLst>
            <pc:docMk/>
            <pc:sldMk cId="1983637534" sldId="273"/>
            <ac:spMk id="8" creationId="{0A150C44-7D47-4B54-BB4F-C7DAEE9ACFBE}"/>
          </ac:spMkLst>
        </pc:spChg>
        <pc:spChg chg="add mod">
          <ac:chgData name="Mieko Landers" userId="S::mlanders@ccslib.org::07da9021-f6ba-44e0-a1fa-c81110e01fa0" providerId="AD" clId="Web-{1B32B2D2-EF0D-BC38-9E30-87D849F61777}" dt="2022-02-23T16:30:15.968" v="192"/>
          <ac:spMkLst>
            <pc:docMk/>
            <pc:sldMk cId="1983637534" sldId="273"/>
            <ac:spMk id="11" creationId="{F5328CB7-4A1C-43D9-8053-35D23FF5A05C}"/>
          </ac:spMkLst>
        </pc:spChg>
        <pc:spChg chg="add mod">
          <ac:chgData name="Mieko Landers" userId="S::mlanders@ccslib.org::07da9021-f6ba-44e0-a1fa-c81110e01fa0" providerId="AD" clId="Web-{1B32B2D2-EF0D-BC38-9E30-87D849F61777}" dt="2022-02-23T16:30:12.578" v="191"/>
          <ac:spMkLst>
            <pc:docMk/>
            <pc:sldMk cId="1983637534" sldId="273"/>
            <ac:spMk id="13" creationId="{89F57D46-F691-4D05-9CC6-4FD6D0EA32CE}"/>
          </ac:spMkLst>
        </pc:spChg>
        <pc:picChg chg="add mod">
          <ac:chgData name="Mieko Landers" userId="S::mlanders@ccslib.org::07da9021-f6ba-44e0-a1fa-c81110e01fa0" providerId="AD" clId="Web-{1B32B2D2-EF0D-BC38-9E30-87D849F61777}" dt="2022-02-23T16:24:51.655" v="131" actId="1076"/>
          <ac:picMkLst>
            <pc:docMk/>
            <pc:sldMk cId="1983637534" sldId="273"/>
            <ac:picMk id="3" creationId="{94CC8DAD-FA5B-42F1-959F-47D6776FD440}"/>
          </ac:picMkLst>
        </pc:picChg>
        <pc:picChg chg="del">
          <ac:chgData name="Mieko Landers" userId="S::mlanders@ccslib.org::07da9021-f6ba-44e0-a1fa-c81110e01fa0" providerId="AD" clId="Web-{1B32B2D2-EF0D-BC38-9E30-87D849F61777}" dt="2022-02-23T16:23:16.061" v="122"/>
          <ac:picMkLst>
            <pc:docMk/>
            <pc:sldMk cId="1983637534" sldId="273"/>
            <ac:picMk id="6" creationId="{B0689756-569E-4ECD-8FA5-909DEC386AE0}"/>
          </ac:picMkLst>
        </pc:picChg>
        <pc:picChg chg="del">
          <ac:chgData name="Mieko Landers" userId="S::mlanders@ccslib.org::07da9021-f6ba-44e0-a1fa-c81110e01fa0" providerId="AD" clId="Web-{1B32B2D2-EF0D-BC38-9E30-87D849F61777}" dt="2022-02-23T16:24:31.952" v="125"/>
          <ac:picMkLst>
            <pc:docMk/>
            <pc:sldMk cId="1983637534" sldId="273"/>
            <ac:picMk id="9" creationId="{FF75D039-5A3E-4A5B-A6C6-3439274C6F49}"/>
          </ac:picMkLst>
        </pc:picChg>
      </pc:sldChg>
      <pc:sldChg chg="delSp modSp add ord replId">
        <pc:chgData name="Mieko Landers" userId="S::mlanders@ccslib.org::07da9021-f6ba-44e0-a1fa-c81110e01fa0" providerId="AD" clId="Web-{1B32B2D2-EF0D-BC38-9E30-87D849F61777}" dt="2022-02-23T16:58:00.850" v="253" actId="20577"/>
        <pc:sldMkLst>
          <pc:docMk/>
          <pc:sldMk cId="3595574940" sldId="274"/>
        </pc:sldMkLst>
        <pc:spChg chg="mod">
          <ac:chgData name="Mieko Landers" userId="S::mlanders@ccslib.org::07da9021-f6ba-44e0-a1fa-c81110e01fa0" providerId="AD" clId="Web-{1B32B2D2-EF0D-BC38-9E30-87D849F61777}" dt="2022-02-23T16:58:00.850" v="253" actId="20577"/>
          <ac:spMkLst>
            <pc:docMk/>
            <pc:sldMk cId="3595574940" sldId="274"/>
            <ac:spMk id="5" creationId="{DB4C3BDF-AB2B-4533-9F66-0873893DE6E4}"/>
          </ac:spMkLst>
        </pc:spChg>
        <pc:picChg chg="del">
          <ac:chgData name="Mieko Landers" userId="S::mlanders@ccslib.org::07da9021-f6ba-44e0-a1fa-c81110e01fa0" providerId="AD" clId="Web-{1B32B2D2-EF0D-BC38-9E30-87D849F61777}" dt="2022-02-23T16:55:47.055" v="233"/>
          <ac:picMkLst>
            <pc:docMk/>
            <pc:sldMk cId="3595574940" sldId="274"/>
            <ac:picMk id="6" creationId="{F66E172E-E438-4A19-8E50-07162CFEA5C5}"/>
          </ac:picMkLst>
        </pc:picChg>
      </pc:sldChg>
    </pc:docChg>
  </pc:docChgLst>
  <pc:docChgLst>
    <pc:chgData name="Mieko Landers" userId="S::mlanders@ccslib.org::07da9021-f6ba-44e0-a1fa-c81110e01fa0" providerId="AD" clId="Web-{63919C3E-002D-49A2-B9F4-DEAAA4B179EF}"/>
    <pc:docChg chg="addSld delSld modSld">
      <pc:chgData name="Mieko Landers" userId="S::mlanders@ccslib.org::07da9021-f6ba-44e0-a1fa-c81110e01fa0" providerId="AD" clId="Web-{63919C3E-002D-49A2-B9F4-DEAAA4B179EF}" dt="2022-02-17T18:44:09.295" v="867" actId="20577"/>
      <pc:docMkLst>
        <pc:docMk/>
      </pc:docMkLst>
      <pc:sldChg chg="addSp delSp modSp">
        <pc:chgData name="Mieko Landers" userId="S::mlanders@ccslib.org::07da9021-f6ba-44e0-a1fa-c81110e01fa0" providerId="AD" clId="Web-{63919C3E-002D-49A2-B9F4-DEAAA4B179EF}" dt="2022-02-17T17:44:56.083" v="68"/>
        <pc:sldMkLst>
          <pc:docMk/>
          <pc:sldMk cId="109857222" sldId="256"/>
        </pc:sldMkLst>
        <pc:spChg chg="add del mod">
          <ac:chgData name="Mieko Landers" userId="S::mlanders@ccslib.org::07da9021-f6ba-44e0-a1fa-c81110e01fa0" providerId="AD" clId="Web-{63919C3E-002D-49A2-B9F4-DEAAA4B179EF}" dt="2022-02-17T17:44:56.083" v="68"/>
          <ac:spMkLst>
            <pc:docMk/>
            <pc:sldMk cId="109857222" sldId="256"/>
            <ac:spMk id="5" creationId="{D23D7F2E-359E-4738-AC56-6C9B65AB3BDE}"/>
          </ac:spMkLst>
        </pc:spChg>
        <pc:spChg chg="add del mod">
          <ac:chgData name="Mieko Landers" userId="S::mlanders@ccslib.org::07da9021-f6ba-44e0-a1fa-c81110e01fa0" providerId="AD" clId="Web-{63919C3E-002D-49A2-B9F4-DEAAA4B179EF}" dt="2022-02-17T17:44:28.349" v="64"/>
          <ac:spMkLst>
            <pc:docMk/>
            <pc:sldMk cId="109857222" sldId="256"/>
            <ac:spMk id="7" creationId="{EDA1EC09-FF26-45F7-9F9D-0607C24510AD}"/>
          </ac:spMkLst>
        </pc:spChg>
        <pc:picChg chg="add del mod">
          <ac:chgData name="Mieko Landers" userId="S::mlanders@ccslib.org::07da9021-f6ba-44e0-a1fa-c81110e01fa0" providerId="AD" clId="Web-{63919C3E-002D-49A2-B9F4-DEAAA4B179EF}" dt="2022-02-17T17:39:47.462" v="1"/>
          <ac:picMkLst>
            <pc:docMk/>
            <pc:sldMk cId="109857222" sldId="256"/>
            <ac:picMk id="4" creationId="{E6C92443-00AA-4BB5-ADC2-1EA0AB918800}"/>
          </ac:picMkLst>
        </pc:picChg>
        <pc:picChg chg="add mod ord">
          <ac:chgData name="Mieko Landers" userId="S::mlanders@ccslib.org::07da9021-f6ba-44e0-a1fa-c81110e01fa0" providerId="AD" clId="Web-{63919C3E-002D-49A2-B9F4-DEAAA4B179EF}" dt="2022-02-17T17:42:35.835" v="13"/>
          <ac:picMkLst>
            <pc:docMk/>
            <pc:sldMk cId="109857222" sldId="256"/>
            <ac:picMk id="6" creationId="{FCD6FA35-9A7E-4C59-AA85-E430F8A3159C}"/>
          </ac:picMkLst>
        </pc:picChg>
        <pc:picChg chg="add mod">
          <ac:chgData name="Mieko Landers" userId="S::mlanders@ccslib.org::07da9021-f6ba-44e0-a1fa-c81110e01fa0" providerId="AD" clId="Web-{63919C3E-002D-49A2-B9F4-DEAAA4B179EF}" dt="2022-02-17T17:44:41.833" v="67" actId="1076"/>
          <ac:picMkLst>
            <pc:docMk/>
            <pc:sldMk cId="109857222" sldId="256"/>
            <ac:picMk id="8" creationId="{4DBD9D6D-E73A-45B3-9C79-34CF974B5601}"/>
          </ac:picMkLst>
        </pc:picChg>
      </pc:sldChg>
      <pc:sldChg chg="new del">
        <pc:chgData name="Mieko Landers" userId="S::mlanders@ccslib.org::07da9021-f6ba-44e0-a1fa-c81110e01fa0" providerId="AD" clId="Web-{63919C3E-002D-49A2-B9F4-DEAAA4B179EF}" dt="2022-02-17T17:45:07.645" v="70"/>
        <pc:sldMkLst>
          <pc:docMk/>
          <pc:sldMk cId="712009251" sldId="257"/>
        </pc:sldMkLst>
      </pc:sldChg>
      <pc:sldChg chg="new del">
        <pc:chgData name="Mieko Landers" userId="S::mlanders@ccslib.org::07da9021-f6ba-44e0-a1fa-c81110e01fa0" providerId="AD" clId="Web-{63919C3E-002D-49A2-B9F4-DEAAA4B179EF}" dt="2022-02-17T17:45:13.052" v="72"/>
        <pc:sldMkLst>
          <pc:docMk/>
          <pc:sldMk cId="796162285" sldId="257"/>
        </pc:sldMkLst>
      </pc:sldChg>
      <pc:sldChg chg="addSp modSp new">
        <pc:chgData name="Mieko Landers" userId="S::mlanders@ccslib.org::07da9021-f6ba-44e0-a1fa-c81110e01fa0" providerId="AD" clId="Web-{63919C3E-002D-49A2-B9F4-DEAAA4B179EF}" dt="2022-02-17T18:03:36.398" v="577" actId="20577"/>
        <pc:sldMkLst>
          <pc:docMk/>
          <pc:sldMk cId="3529179193" sldId="257"/>
        </pc:sldMkLst>
        <pc:spChg chg="add mod">
          <ac:chgData name="Mieko Landers" userId="S::mlanders@ccslib.org::07da9021-f6ba-44e0-a1fa-c81110e01fa0" providerId="AD" clId="Web-{63919C3E-002D-49A2-B9F4-DEAAA4B179EF}" dt="2022-02-17T18:03:36.398" v="577" actId="20577"/>
          <ac:spMkLst>
            <pc:docMk/>
            <pc:sldMk cId="3529179193" sldId="257"/>
            <ac:spMk id="2" creationId="{F4E4066C-03E8-446E-9DEB-C35F5E5890EA}"/>
          </ac:spMkLst>
        </pc:spChg>
        <pc:spChg chg="add mod">
          <ac:chgData name="Mieko Landers" userId="S::mlanders@ccslib.org::07da9021-f6ba-44e0-a1fa-c81110e01fa0" providerId="AD" clId="Web-{63919C3E-002D-49A2-B9F4-DEAAA4B179EF}" dt="2022-02-17T18:00:22.447" v="572" actId="20577"/>
          <ac:spMkLst>
            <pc:docMk/>
            <pc:sldMk cId="3529179193" sldId="257"/>
            <ac:spMk id="5" creationId="{DB4C3BDF-AB2B-4533-9F66-0873893DE6E4}"/>
          </ac:spMkLst>
        </pc:spChg>
        <pc:picChg chg="add">
          <ac:chgData name="Mieko Landers" userId="S::mlanders@ccslib.org::07da9021-f6ba-44e0-a1fa-c81110e01fa0" providerId="AD" clId="Web-{63919C3E-002D-49A2-B9F4-DEAAA4B179EF}" dt="2022-02-17T17:45:41.551" v="80"/>
          <ac:picMkLst>
            <pc:docMk/>
            <pc:sldMk cId="3529179193" sldId="257"/>
            <ac:picMk id="4" creationId="{F4EA7B98-C38F-47B7-9D0E-700621C5F655}"/>
          </ac:picMkLst>
        </pc:picChg>
      </pc:sldChg>
      <pc:sldChg chg="addSp modSp add replId">
        <pc:chgData name="Mieko Landers" userId="S::mlanders@ccslib.org::07da9021-f6ba-44e0-a1fa-c81110e01fa0" providerId="AD" clId="Web-{63919C3E-002D-49A2-B9F4-DEAAA4B179EF}" dt="2022-02-17T18:03:40.648" v="578" actId="20577"/>
        <pc:sldMkLst>
          <pc:docMk/>
          <pc:sldMk cId="4049278764" sldId="258"/>
        </pc:sldMkLst>
        <pc:spChg chg="mod">
          <ac:chgData name="Mieko Landers" userId="S::mlanders@ccslib.org::07da9021-f6ba-44e0-a1fa-c81110e01fa0" providerId="AD" clId="Web-{63919C3E-002D-49A2-B9F4-DEAAA4B179EF}" dt="2022-02-17T18:03:40.648" v="578" actId="20577"/>
          <ac:spMkLst>
            <pc:docMk/>
            <pc:sldMk cId="4049278764" sldId="258"/>
            <ac:spMk id="2" creationId="{F4E4066C-03E8-446E-9DEB-C35F5E5890EA}"/>
          </ac:spMkLst>
        </pc:spChg>
        <pc:spChg chg="add mod">
          <ac:chgData name="Mieko Landers" userId="S::mlanders@ccslib.org::07da9021-f6ba-44e0-a1fa-c81110e01fa0" providerId="AD" clId="Web-{63919C3E-002D-49A2-B9F4-DEAAA4B179EF}" dt="2022-02-17T18:01:09.884" v="576" actId="14100"/>
          <ac:spMkLst>
            <pc:docMk/>
            <pc:sldMk cId="4049278764" sldId="258"/>
            <ac:spMk id="3" creationId="{ABE738E5-7FBE-431B-B828-567A0DBC7001}"/>
          </ac:spMkLst>
        </pc:spChg>
        <pc:spChg chg="mod">
          <ac:chgData name="Mieko Landers" userId="S::mlanders@ccslib.org::07da9021-f6ba-44e0-a1fa-c81110e01fa0" providerId="AD" clId="Web-{63919C3E-002D-49A2-B9F4-DEAAA4B179EF}" dt="2022-02-17T17:56:13.325" v="425" actId="20577"/>
          <ac:spMkLst>
            <pc:docMk/>
            <pc:sldMk cId="4049278764" sldId="258"/>
            <ac:spMk id="5" creationId="{DB4C3BDF-AB2B-4533-9F66-0873893DE6E4}"/>
          </ac:spMkLst>
        </pc:spChg>
      </pc:sldChg>
      <pc:sldChg chg="delSp modSp add replId">
        <pc:chgData name="Mieko Landers" userId="S::mlanders@ccslib.org::07da9021-f6ba-44e0-a1fa-c81110e01fa0" providerId="AD" clId="Web-{63919C3E-002D-49A2-B9F4-DEAAA4B179EF}" dt="2022-02-17T18:03:44.585" v="579" actId="20577"/>
        <pc:sldMkLst>
          <pc:docMk/>
          <pc:sldMk cId="1101441843" sldId="259"/>
        </pc:sldMkLst>
        <pc:spChg chg="mod">
          <ac:chgData name="Mieko Landers" userId="S::mlanders@ccslib.org::07da9021-f6ba-44e0-a1fa-c81110e01fa0" providerId="AD" clId="Web-{63919C3E-002D-49A2-B9F4-DEAAA4B179EF}" dt="2022-02-17T18:03:44.585" v="579" actId="20577"/>
          <ac:spMkLst>
            <pc:docMk/>
            <pc:sldMk cId="1101441843" sldId="259"/>
            <ac:spMk id="2" creationId="{F4E4066C-03E8-446E-9DEB-C35F5E5890EA}"/>
          </ac:spMkLst>
        </pc:spChg>
        <pc:spChg chg="del">
          <ac:chgData name="Mieko Landers" userId="S::mlanders@ccslib.org::07da9021-f6ba-44e0-a1fa-c81110e01fa0" providerId="AD" clId="Web-{63919C3E-002D-49A2-B9F4-DEAAA4B179EF}" dt="2022-02-17T17:59:04.057" v="523"/>
          <ac:spMkLst>
            <pc:docMk/>
            <pc:sldMk cId="1101441843" sldId="259"/>
            <ac:spMk id="3" creationId="{ABE738E5-7FBE-431B-B828-567A0DBC7001}"/>
          </ac:spMkLst>
        </pc:spChg>
        <pc:spChg chg="mod">
          <ac:chgData name="Mieko Landers" userId="S::mlanders@ccslib.org::07da9021-f6ba-44e0-a1fa-c81110e01fa0" providerId="AD" clId="Web-{63919C3E-002D-49A2-B9F4-DEAAA4B179EF}" dt="2022-02-17T18:00:41.947" v="575" actId="20577"/>
          <ac:spMkLst>
            <pc:docMk/>
            <pc:sldMk cId="1101441843" sldId="259"/>
            <ac:spMk id="5" creationId="{DB4C3BDF-AB2B-4533-9F66-0873893DE6E4}"/>
          </ac:spMkLst>
        </pc:spChg>
      </pc:sldChg>
      <pc:sldChg chg="modSp add replId">
        <pc:chgData name="Mieko Landers" userId="S::mlanders@ccslib.org::07da9021-f6ba-44e0-a1fa-c81110e01fa0" providerId="AD" clId="Web-{63919C3E-002D-49A2-B9F4-DEAAA4B179EF}" dt="2022-02-17T18:03:48.835" v="580" actId="20577"/>
        <pc:sldMkLst>
          <pc:docMk/>
          <pc:sldMk cId="697341824" sldId="260"/>
        </pc:sldMkLst>
        <pc:spChg chg="mod">
          <ac:chgData name="Mieko Landers" userId="S::mlanders@ccslib.org::07da9021-f6ba-44e0-a1fa-c81110e01fa0" providerId="AD" clId="Web-{63919C3E-002D-49A2-B9F4-DEAAA4B179EF}" dt="2022-02-17T18:03:48.835" v="580" actId="20577"/>
          <ac:spMkLst>
            <pc:docMk/>
            <pc:sldMk cId="697341824" sldId="260"/>
            <ac:spMk id="2" creationId="{F4E4066C-03E8-446E-9DEB-C35F5E5890EA}"/>
          </ac:spMkLst>
        </pc:spChg>
      </pc:sldChg>
      <pc:sldChg chg="addSp delSp modSp add replId">
        <pc:chgData name="Mieko Landers" userId="S::mlanders@ccslib.org::07da9021-f6ba-44e0-a1fa-c81110e01fa0" providerId="AD" clId="Web-{63919C3E-002D-49A2-B9F4-DEAAA4B179EF}" dt="2022-02-17T18:08:08.332" v="646"/>
        <pc:sldMkLst>
          <pc:docMk/>
          <pc:sldMk cId="13474252" sldId="261"/>
        </pc:sldMkLst>
        <pc:spChg chg="mod">
          <ac:chgData name="Mieko Landers" userId="S::mlanders@ccslib.org::07da9021-f6ba-44e0-a1fa-c81110e01fa0" providerId="AD" clId="Web-{63919C3E-002D-49A2-B9F4-DEAAA4B179EF}" dt="2022-02-17T18:04:33.772" v="605" actId="20577"/>
          <ac:spMkLst>
            <pc:docMk/>
            <pc:sldMk cId="13474252" sldId="261"/>
            <ac:spMk id="2" creationId="{F4E4066C-03E8-446E-9DEB-C35F5E5890EA}"/>
          </ac:spMkLst>
        </pc:spChg>
        <pc:spChg chg="del mod">
          <ac:chgData name="Mieko Landers" userId="S::mlanders@ccslib.org::07da9021-f6ba-44e0-a1fa-c81110e01fa0" providerId="AD" clId="Web-{63919C3E-002D-49A2-B9F4-DEAAA4B179EF}" dt="2022-02-17T18:07:02.598" v="629"/>
          <ac:spMkLst>
            <pc:docMk/>
            <pc:sldMk cId="13474252" sldId="261"/>
            <ac:spMk id="5" creationId="{DB4C3BDF-AB2B-4533-9F66-0873893DE6E4}"/>
          </ac:spMkLst>
        </pc:spChg>
        <pc:spChg chg="add mod">
          <ac:chgData name="Mieko Landers" userId="S::mlanders@ccslib.org::07da9021-f6ba-44e0-a1fa-c81110e01fa0" providerId="AD" clId="Web-{63919C3E-002D-49A2-B9F4-DEAAA4B179EF}" dt="2022-02-17T18:07:52.239" v="641"/>
          <ac:spMkLst>
            <pc:docMk/>
            <pc:sldMk cId="13474252" sldId="261"/>
            <ac:spMk id="6" creationId="{CA47B9C3-1D8A-43A6-89A9-DE386A53D354}"/>
          </ac:spMkLst>
        </pc:spChg>
        <pc:spChg chg="add mod">
          <ac:chgData name="Mieko Landers" userId="S::mlanders@ccslib.org::07da9021-f6ba-44e0-a1fa-c81110e01fa0" providerId="AD" clId="Web-{63919C3E-002D-49A2-B9F4-DEAAA4B179EF}" dt="2022-02-17T18:08:08.332" v="646"/>
          <ac:spMkLst>
            <pc:docMk/>
            <pc:sldMk cId="13474252" sldId="261"/>
            <ac:spMk id="7" creationId="{E9B411B1-1228-4E21-8CD2-F7FD0EBC9EAB}"/>
          </ac:spMkLst>
        </pc:spChg>
        <pc:picChg chg="add mod">
          <ac:chgData name="Mieko Landers" userId="S::mlanders@ccslib.org::07da9021-f6ba-44e0-a1fa-c81110e01fa0" providerId="AD" clId="Web-{63919C3E-002D-49A2-B9F4-DEAAA4B179EF}" dt="2022-02-17T18:07:27.786" v="635"/>
          <ac:picMkLst>
            <pc:docMk/>
            <pc:sldMk cId="13474252" sldId="261"/>
            <ac:picMk id="3" creationId="{D9A19E23-7DA4-4BFB-BF1B-89EDBBD97C9C}"/>
          </ac:picMkLst>
        </pc:picChg>
      </pc:sldChg>
      <pc:sldChg chg="addSp delSp modSp add replId">
        <pc:chgData name="Mieko Landers" userId="S::mlanders@ccslib.org::07da9021-f6ba-44e0-a1fa-c81110e01fa0" providerId="AD" clId="Web-{63919C3E-002D-49A2-B9F4-DEAAA4B179EF}" dt="2022-02-17T18:13:28.750" v="827"/>
        <pc:sldMkLst>
          <pc:docMk/>
          <pc:sldMk cId="3581248236" sldId="262"/>
        </pc:sldMkLst>
        <pc:spChg chg="mod">
          <ac:chgData name="Mieko Landers" userId="S::mlanders@ccslib.org::07da9021-f6ba-44e0-a1fa-c81110e01fa0" providerId="AD" clId="Web-{63919C3E-002D-49A2-B9F4-DEAAA4B179EF}" dt="2022-02-17T18:10:20.518" v="701" actId="20577"/>
          <ac:spMkLst>
            <pc:docMk/>
            <pc:sldMk cId="3581248236" sldId="262"/>
            <ac:spMk id="2" creationId="{F4E4066C-03E8-446E-9DEB-C35F5E5890EA}"/>
          </ac:spMkLst>
        </pc:spChg>
        <pc:spChg chg="mod">
          <ac:chgData name="Mieko Landers" userId="S::mlanders@ccslib.org::07da9021-f6ba-44e0-a1fa-c81110e01fa0" providerId="AD" clId="Web-{63919C3E-002D-49A2-B9F4-DEAAA4B179EF}" dt="2022-02-17T18:10:11.846" v="697"/>
          <ac:spMkLst>
            <pc:docMk/>
            <pc:sldMk cId="3581248236" sldId="262"/>
            <ac:spMk id="6" creationId="{CA47B9C3-1D8A-43A6-89A9-DE386A53D354}"/>
          </ac:spMkLst>
        </pc:spChg>
        <pc:spChg chg="mod">
          <ac:chgData name="Mieko Landers" userId="S::mlanders@ccslib.org::07da9021-f6ba-44e0-a1fa-c81110e01fa0" providerId="AD" clId="Web-{63919C3E-002D-49A2-B9F4-DEAAA4B179EF}" dt="2022-02-17T18:09:59.643" v="696" actId="1076"/>
          <ac:spMkLst>
            <pc:docMk/>
            <pc:sldMk cId="3581248236" sldId="262"/>
            <ac:spMk id="7" creationId="{E9B411B1-1228-4E21-8CD2-F7FD0EBC9EAB}"/>
          </ac:spMkLst>
        </pc:spChg>
        <pc:picChg chg="del">
          <ac:chgData name="Mieko Landers" userId="S::mlanders@ccslib.org::07da9021-f6ba-44e0-a1fa-c81110e01fa0" providerId="AD" clId="Web-{63919C3E-002D-49A2-B9F4-DEAAA4B179EF}" dt="2022-02-17T18:09:33.362" v="682"/>
          <ac:picMkLst>
            <pc:docMk/>
            <pc:sldMk cId="3581248236" sldId="262"/>
            <ac:picMk id="3" creationId="{D9A19E23-7DA4-4BFB-BF1B-89EDBBD97C9C}"/>
          </ac:picMkLst>
        </pc:picChg>
        <pc:picChg chg="add mod ord">
          <ac:chgData name="Mieko Landers" userId="S::mlanders@ccslib.org::07da9021-f6ba-44e0-a1fa-c81110e01fa0" providerId="AD" clId="Web-{63919C3E-002D-49A2-B9F4-DEAAA4B179EF}" dt="2022-02-17T18:13:28.750" v="827"/>
          <ac:picMkLst>
            <pc:docMk/>
            <pc:sldMk cId="3581248236" sldId="262"/>
            <ac:picMk id="5" creationId="{A773E139-6C81-4AB6-A5AB-926E6C1749D4}"/>
          </ac:picMkLst>
        </pc:picChg>
      </pc:sldChg>
      <pc:sldChg chg="addSp delSp modSp add replId">
        <pc:chgData name="Mieko Landers" userId="S::mlanders@ccslib.org::07da9021-f6ba-44e0-a1fa-c81110e01fa0" providerId="AD" clId="Web-{63919C3E-002D-49A2-B9F4-DEAAA4B179EF}" dt="2022-02-17T18:13:23.641" v="826"/>
        <pc:sldMkLst>
          <pc:docMk/>
          <pc:sldMk cId="2856997691" sldId="263"/>
        </pc:sldMkLst>
        <pc:spChg chg="mod">
          <ac:chgData name="Mieko Landers" userId="S::mlanders@ccslib.org::07da9021-f6ba-44e0-a1fa-c81110e01fa0" providerId="AD" clId="Web-{63919C3E-002D-49A2-B9F4-DEAAA4B179EF}" dt="2022-02-17T18:10:34.533" v="704" actId="20577"/>
          <ac:spMkLst>
            <pc:docMk/>
            <pc:sldMk cId="2856997691" sldId="263"/>
            <ac:spMk id="2" creationId="{F4E4066C-03E8-446E-9DEB-C35F5E5890EA}"/>
          </ac:spMkLst>
        </pc:spChg>
        <pc:spChg chg="add mod">
          <ac:chgData name="Mieko Landers" userId="S::mlanders@ccslib.org::07da9021-f6ba-44e0-a1fa-c81110e01fa0" providerId="AD" clId="Web-{63919C3E-002D-49A2-B9F4-DEAAA4B179EF}" dt="2022-02-17T18:13:16.078" v="824" actId="14100"/>
          <ac:spMkLst>
            <pc:docMk/>
            <pc:sldMk cId="2856997691" sldId="263"/>
            <ac:spMk id="3" creationId="{78254CC6-5E2A-44CE-B227-C86D78395910}"/>
          </ac:spMkLst>
        </pc:spChg>
        <pc:spChg chg="del">
          <ac:chgData name="Mieko Landers" userId="S::mlanders@ccslib.org::07da9021-f6ba-44e0-a1fa-c81110e01fa0" providerId="AD" clId="Web-{63919C3E-002D-49A2-B9F4-DEAAA4B179EF}" dt="2022-02-17T18:10:36.471" v="706"/>
          <ac:spMkLst>
            <pc:docMk/>
            <pc:sldMk cId="2856997691" sldId="263"/>
            <ac:spMk id="6" creationId="{CA47B9C3-1D8A-43A6-89A9-DE386A53D354}"/>
          </ac:spMkLst>
        </pc:spChg>
        <pc:spChg chg="del">
          <ac:chgData name="Mieko Landers" userId="S::mlanders@ccslib.org::07da9021-f6ba-44e0-a1fa-c81110e01fa0" providerId="AD" clId="Web-{63919C3E-002D-49A2-B9F4-DEAAA4B179EF}" dt="2022-02-17T18:10:35.440" v="705"/>
          <ac:spMkLst>
            <pc:docMk/>
            <pc:sldMk cId="2856997691" sldId="263"/>
            <ac:spMk id="7" creationId="{E9B411B1-1228-4E21-8CD2-F7FD0EBC9EAB}"/>
          </ac:spMkLst>
        </pc:spChg>
        <pc:picChg chg="del">
          <ac:chgData name="Mieko Landers" userId="S::mlanders@ccslib.org::07da9021-f6ba-44e0-a1fa-c81110e01fa0" providerId="AD" clId="Web-{63919C3E-002D-49A2-B9F4-DEAAA4B179EF}" dt="2022-02-17T18:10:37.018" v="707"/>
          <ac:picMkLst>
            <pc:docMk/>
            <pc:sldMk cId="2856997691" sldId="263"/>
            <ac:picMk id="5" creationId="{A773E139-6C81-4AB6-A5AB-926E6C1749D4}"/>
          </ac:picMkLst>
        </pc:picChg>
        <pc:picChg chg="add mod">
          <ac:chgData name="Mieko Landers" userId="S::mlanders@ccslib.org::07da9021-f6ba-44e0-a1fa-c81110e01fa0" providerId="AD" clId="Web-{63919C3E-002D-49A2-B9F4-DEAAA4B179EF}" dt="2022-02-17T18:13:23.641" v="826"/>
          <ac:picMkLst>
            <pc:docMk/>
            <pc:sldMk cId="2856997691" sldId="263"/>
            <ac:picMk id="9" creationId="{3E71650E-72B5-4BA8-8EB4-F10214A2EEC3}"/>
          </ac:picMkLst>
        </pc:picChg>
      </pc:sldChg>
      <pc:sldChg chg="modSp add replId">
        <pc:chgData name="Mieko Landers" userId="S::mlanders@ccslib.org::07da9021-f6ba-44e0-a1fa-c81110e01fa0" providerId="AD" clId="Web-{63919C3E-002D-49A2-B9F4-DEAAA4B179EF}" dt="2022-02-17T18:44:09.295" v="867" actId="20577"/>
        <pc:sldMkLst>
          <pc:docMk/>
          <pc:sldMk cId="3774224073" sldId="264"/>
        </pc:sldMkLst>
        <pc:spChg chg="mod">
          <ac:chgData name="Mieko Landers" userId="S::mlanders@ccslib.org::07da9021-f6ba-44e0-a1fa-c81110e01fa0" providerId="AD" clId="Web-{63919C3E-002D-49A2-B9F4-DEAAA4B179EF}" dt="2022-02-17T18:44:09.295" v="867" actId="20577"/>
          <ac:spMkLst>
            <pc:docMk/>
            <pc:sldMk cId="3774224073" sldId="264"/>
            <ac:spMk id="3" creationId="{78254CC6-5E2A-44CE-B227-C86D783959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olor rainbow striped background">
            <a:extLst>
              <a:ext uri="{FF2B5EF4-FFF2-40B4-BE49-F238E27FC236}">
                <a16:creationId xmlns:a16="http://schemas.microsoft.com/office/drawing/2014/main" id="{FCD6FA35-9A7E-4C59-AA85-E430F8A3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4" y="569"/>
            <a:ext cx="12205646" cy="6856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D7F2E-359E-4738-AC56-6C9B65AB3BDE}"/>
              </a:ext>
            </a:extLst>
          </p:cNvPr>
          <p:cNvSpPr/>
          <p:nvPr/>
        </p:nvSpPr>
        <p:spPr>
          <a:xfrm>
            <a:off x="-2275" y="3412"/>
            <a:ext cx="12203372" cy="6846626"/>
          </a:xfrm>
          <a:prstGeom prst="rect">
            <a:avLst/>
          </a:prstGeom>
          <a:solidFill>
            <a:srgbClr val="025283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cs typeface="Calibri"/>
              </a:rPr>
              <a:t>ILL Technical Group Meeting</a:t>
            </a:r>
          </a:p>
          <a:p>
            <a:pPr algn="ctr"/>
            <a:r>
              <a:rPr lang="en-US" sz="5400" dirty="0">
                <a:cs typeface="Calibri"/>
              </a:rPr>
              <a:t>February 24, 2022</a:t>
            </a:r>
          </a:p>
        </p:txBody>
      </p:sp>
      <p:pic>
        <p:nvPicPr>
          <p:cNvPr id="8" name="Picture 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4DBD9D6D-E73A-45B3-9C79-34CF974B5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869" y="5810250"/>
            <a:ext cx="1552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4066C-03E8-446E-9DEB-C35F5E5890EA}"/>
              </a:ext>
            </a:extLst>
          </p:cNvPr>
          <p:cNvSpPr/>
          <p:nvPr/>
        </p:nvSpPr>
        <p:spPr>
          <a:xfrm>
            <a:off x="-2275" y="3412"/>
            <a:ext cx="12191999" cy="1160059"/>
          </a:xfrm>
          <a:prstGeom prst="rect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000" dirty="0">
                <a:cs typeface="Calibri" panose="020F0502020204030204"/>
              </a:rPr>
              <a:t>    </a:t>
            </a:r>
            <a:r>
              <a:rPr lang="en-US" sz="4000" b="1" dirty="0">
                <a:cs typeface="Calibri" panose="020F0502020204030204"/>
              </a:rPr>
              <a:t>Web Reports: ILLINET vs Monthly ILL</a:t>
            </a:r>
          </a:p>
        </p:txBody>
      </p:sp>
      <p:pic>
        <p:nvPicPr>
          <p:cNvPr id="4" name="Picture 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F4EA7B98-C38F-47B7-9D0E-700621C5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69" y="5810250"/>
            <a:ext cx="1552575" cy="95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C3BDF-AB2B-4533-9F66-0873893DE6E4}"/>
              </a:ext>
            </a:extLst>
          </p:cNvPr>
          <p:cNvSpPr txBox="1"/>
          <p:nvPr/>
        </p:nvSpPr>
        <p:spPr>
          <a:xfrm>
            <a:off x="1175982" y="1710518"/>
            <a:ext cx="1105696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Some questions on ILLINET asks for number of requests </a:t>
            </a:r>
            <a:r>
              <a:rPr lang="en-US" sz="2800" b="1" dirty="0">
                <a:solidFill>
                  <a:srgbClr val="025283"/>
                </a:solidFill>
                <a:cs typeface="Calibri"/>
              </a:rPr>
              <a:t>received or sent</a:t>
            </a:r>
            <a:r>
              <a:rPr lang="en-US" sz="2800" dirty="0">
                <a:cs typeface="Calibri"/>
              </a:rPr>
              <a:t> (not just checkouts)</a:t>
            </a:r>
            <a:endParaRPr lang="en-US" dirty="0"/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The MONTHLY ILL report counts items sent to other CCS libraries and were </a:t>
            </a:r>
            <a:r>
              <a:rPr lang="en-US" sz="2800" b="1" dirty="0">
                <a:solidFill>
                  <a:srgbClr val="025283"/>
                </a:solidFill>
                <a:cs typeface="Calibri"/>
              </a:rPr>
              <a:t>checked out</a:t>
            </a:r>
          </a:p>
          <a:p>
            <a:r>
              <a:rPr lang="en-US" sz="2800" dirty="0">
                <a:cs typeface="Calibri"/>
              </a:rPr>
              <a:t>        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738E5-7FBE-431B-B828-567A0DBC7001}"/>
              </a:ext>
            </a:extLst>
          </p:cNvPr>
          <p:cNvSpPr txBox="1"/>
          <p:nvPr/>
        </p:nvSpPr>
        <p:spPr>
          <a:xfrm>
            <a:off x="1983474" y="3916907"/>
            <a:ext cx="987415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If an item is sent but never checked out, it is not counted in the MONTHLY ILL report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BE30D6AA-E625-46E9-859F-B426DF4C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415" y="5156892"/>
            <a:ext cx="4437797" cy="1298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phic 6" descr="Mailbox with solid fill">
            <a:extLst>
              <a:ext uri="{FF2B5EF4-FFF2-40B4-BE49-F238E27FC236}">
                <a16:creationId xmlns:a16="http://schemas.microsoft.com/office/drawing/2014/main" id="{63F51EBE-56D5-40FD-8702-EF8C9CB84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94" y="1788994"/>
            <a:ext cx="539087" cy="539087"/>
          </a:xfrm>
          <a:prstGeom prst="rect">
            <a:avLst/>
          </a:prstGeom>
        </p:spPr>
      </p:pic>
      <p:pic>
        <p:nvPicPr>
          <p:cNvPr id="9" name="Graphic 9" descr="Checkbox Checked with solid fill">
            <a:extLst>
              <a:ext uri="{FF2B5EF4-FFF2-40B4-BE49-F238E27FC236}">
                <a16:creationId xmlns:a16="http://schemas.microsoft.com/office/drawing/2014/main" id="{40833B2B-A68A-4FBF-9B4A-1DCF7514C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636" y="2926307"/>
            <a:ext cx="732430" cy="709684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:a16="http://schemas.microsoft.com/office/drawing/2014/main" id="{10024D35-D17C-47E0-BA23-0EC64E6703CC}"/>
              </a:ext>
            </a:extLst>
          </p:cNvPr>
          <p:cNvSpPr/>
          <p:nvPr/>
        </p:nvSpPr>
        <p:spPr>
          <a:xfrm rot="13740000">
            <a:off x="1803333" y="4095520"/>
            <a:ext cx="147851" cy="147851"/>
          </a:xfrm>
          <a:prstGeom prst="corner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9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4066C-03E8-446E-9DEB-C35F5E5890EA}"/>
              </a:ext>
            </a:extLst>
          </p:cNvPr>
          <p:cNvSpPr/>
          <p:nvPr/>
        </p:nvSpPr>
        <p:spPr>
          <a:xfrm>
            <a:off x="-2275" y="3412"/>
            <a:ext cx="12191999" cy="1160059"/>
          </a:xfrm>
          <a:prstGeom prst="rect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000" dirty="0">
                <a:cs typeface="Calibri" panose="020F0502020204030204"/>
              </a:rPr>
              <a:t>    </a:t>
            </a:r>
            <a:r>
              <a:rPr lang="en-US" sz="4000" b="1" dirty="0">
                <a:cs typeface="Calibri" panose="020F0502020204030204"/>
              </a:rPr>
              <a:t>Circulation Managers RBP Stats</a:t>
            </a:r>
          </a:p>
        </p:txBody>
      </p:sp>
      <p:pic>
        <p:nvPicPr>
          <p:cNvPr id="4" name="Picture 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F4EA7B98-C38F-47B7-9D0E-700621C5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69" y="5810250"/>
            <a:ext cx="1552575" cy="95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C3BDF-AB2B-4533-9F66-0873893DE6E4}"/>
              </a:ext>
            </a:extLst>
          </p:cNvPr>
          <p:cNvSpPr txBox="1"/>
          <p:nvPr/>
        </p:nvSpPr>
        <p:spPr>
          <a:xfrm>
            <a:off x="1175982" y="1710518"/>
            <a:ext cx="11056961" cy="353943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Circulation Managers blog compiles reciprocal borrowing stats of group members (formally North Suburban Library System group)</a:t>
            </a: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CCS provides a report to the </a:t>
            </a:r>
            <a:r>
              <a:rPr lang="en-US" sz="2800" b="1" dirty="0">
                <a:solidFill>
                  <a:srgbClr val="025283"/>
                </a:solidFill>
                <a:ea typeface="+mn-lt"/>
                <a:cs typeface="+mn-lt"/>
              </a:rPr>
              <a:t>data coordinator</a:t>
            </a:r>
            <a:r>
              <a:rPr lang="en-US" sz="2800" dirty="0">
                <a:ea typeface="+mn-lt"/>
                <a:cs typeface="+mn-lt"/>
              </a:rPr>
              <a:t> on behalf of CCS libraries</a:t>
            </a:r>
            <a:endParaRPr lang="en-US">
              <a:cs typeface="Calibri"/>
            </a:endParaRPr>
          </a:p>
          <a:p>
            <a:r>
              <a:rPr lang="en-US" sz="2800" dirty="0">
                <a:cs typeface="Calibri"/>
              </a:rPr>
              <a:t>      </a:t>
            </a:r>
            <a:endParaRPr lang="en-US" sz="2800">
              <a:ea typeface="+mn-lt"/>
              <a:cs typeface="+mn-lt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pic>
        <p:nvPicPr>
          <p:cNvPr id="3" name="Picture 5" descr="A picture containing text, screenshot, stationary, writing implement&#10;&#10;Description automatically generated">
            <a:extLst>
              <a:ext uri="{FF2B5EF4-FFF2-40B4-BE49-F238E27FC236}">
                <a16:creationId xmlns:a16="http://schemas.microsoft.com/office/drawing/2014/main" id="{385F1E87-4886-464D-9AC8-C7530597E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489" y="4248193"/>
            <a:ext cx="3823648" cy="23308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phic 7" descr="Bar chart with solid fill">
            <a:extLst>
              <a:ext uri="{FF2B5EF4-FFF2-40B4-BE49-F238E27FC236}">
                <a16:creationId xmlns:a16="http://schemas.microsoft.com/office/drawing/2014/main" id="{D5B86859-69B1-4B8C-8C63-4207FB920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271" y="1875003"/>
            <a:ext cx="607326" cy="607326"/>
          </a:xfrm>
          <a:prstGeom prst="rect">
            <a:avLst/>
          </a:prstGeom>
        </p:spPr>
      </p:pic>
      <p:pic>
        <p:nvPicPr>
          <p:cNvPr id="8" name="Graphic 8" descr="Clipboard Checked with solid fill">
            <a:extLst>
              <a:ext uri="{FF2B5EF4-FFF2-40B4-BE49-F238E27FC236}">
                <a16:creationId xmlns:a16="http://schemas.microsoft.com/office/drawing/2014/main" id="{A33B2744-4CC5-434E-957D-851FA34F8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247" y="2937681"/>
            <a:ext cx="607326" cy="6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4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4066C-03E8-446E-9DEB-C35F5E5890EA}"/>
              </a:ext>
            </a:extLst>
          </p:cNvPr>
          <p:cNvSpPr/>
          <p:nvPr/>
        </p:nvSpPr>
        <p:spPr>
          <a:xfrm>
            <a:off x="-2275" y="3412"/>
            <a:ext cx="12191999" cy="1160059"/>
          </a:xfrm>
          <a:prstGeom prst="rect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000" dirty="0">
                <a:cs typeface="Calibri" panose="020F0502020204030204"/>
              </a:rPr>
              <a:t>   </a:t>
            </a:r>
            <a:r>
              <a:rPr lang="en-US" sz="4000" b="1" dirty="0">
                <a:cs typeface="Calibri" panose="020F0502020204030204"/>
              </a:rPr>
              <a:t> Circulation Managers RBP Stats vs Web Reports</a:t>
            </a:r>
          </a:p>
        </p:txBody>
      </p:sp>
      <p:pic>
        <p:nvPicPr>
          <p:cNvPr id="4" name="Picture 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F4EA7B98-C38F-47B7-9D0E-700621C5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69" y="5810250"/>
            <a:ext cx="1552575" cy="95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C3BDF-AB2B-4533-9F66-0873893DE6E4}"/>
              </a:ext>
            </a:extLst>
          </p:cNvPr>
          <p:cNvSpPr txBox="1"/>
          <p:nvPr/>
        </p:nvSpPr>
        <p:spPr>
          <a:xfrm>
            <a:off x="1517176" y="1710518"/>
            <a:ext cx="1029496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Circulation Managers RBP </a:t>
            </a:r>
            <a:r>
              <a:rPr lang="en-US" sz="2800" dirty="0">
                <a:ea typeface="+mn-lt"/>
                <a:cs typeface="+mn-lt"/>
              </a:rPr>
              <a:t>Reports look at reciprocal borrowing activity </a:t>
            </a:r>
            <a:r>
              <a:rPr lang="en-US" sz="2800" b="1" dirty="0">
                <a:solidFill>
                  <a:srgbClr val="025283"/>
                </a:solidFill>
                <a:ea typeface="+mn-lt"/>
                <a:cs typeface="+mn-lt"/>
              </a:rPr>
              <a:t>between group members</a:t>
            </a:r>
            <a:r>
              <a:rPr lang="en-US" sz="2800" dirty="0">
                <a:ea typeface="+mn-lt"/>
                <a:cs typeface="+mn-lt"/>
              </a:rPr>
              <a:t> (former NSLS libraries)</a:t>
            </a:r>
            <a:endParaRPr lang="en-US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        </a:t>
            </a:r>
            <a:endParaRPr lang="en-US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 Web Reports RBP reports report on </a:t>
            </a:r>
            <a:r>
              <a:rPr lang="en-US" sz="2800" b="1" dirty="0">
                <a:solidFill>
                  <a:srgbClr val="025283"/>
                </a:solidFill>
                <a:cs typeface="Calibri"/>
              </a:rPr>
              <a:t>all reciprocal activity</a:t>
            </a:r>
          </a:p>
        </p:txBody>
      </p:sp>
      <p:pic>
        <p:nvPicPr>
          <p:cNvPr id="3" name="Graphic 5" descr="Puzzle with solid fill">
            <a:extLst>
              <a:ext uri="{FF2B5EF4-FFF2-40B4-BE49-F238E27FC236}">
                <a16:creationId xmlns:a16="http://schemas.microsoft.com/office/drawing/2014/main" id="{78744DC0-9BE8-4B1A-B9EB-DEC561515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202" y="1845860"/>
            <a:ext cx="630072" cy="630072"/>
          </a:xfrm>
          <a:prstGeom prst="rect">
            <a:avLst/>
          </a:prstGeom>
        </p:spPr>
      </p:pic>
      <p:pic>
        <p:nvPicPr>
          <p:cNvPr id="6" name="Graphic 6" descr="Puzzle pieces with solid fill">
            <a:extLst>
              <a:ext uri="{FF2B5EF4-FFF2-40B4-BE49-F238E27FC236}">
                <a16:creationId xmlns:a16="http://schemas.microsoft.com/office/drawing/2014/main" id="{F66E172E-E438-4A19-8E50-07162CFEA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3068" y="3267502"/>
            <a:ext cx="630072" cy="6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4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4066C-03E8-446E-9DEB-C35F5E5890EA}"/>
              </a:ext>
            </a:extLst>
          </p:cNvPr>
          <p:cNvSpPr/>
          <p:nvPr/>
        </p:nvSpPr>
        <p:spPr>
          <a:xfrm>
            <a:off x="-2275" y="3412"/>
            <a:ext cx="12191999" cy="1160059"/>
          </a:xfrm>
          <a:prstGeom prst="rect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000" dirty="0">
                <a:cs typeface="Calibri" panose="020F0502020204030204"/>
              </a:rPr>
              <a:t>   </a:t>
            </a:r>
            <a:r>
              <a:rPr lang="en-US" sz="4000" b="1" dirty="0">
                <a:cs typeface="Calibri" panose="020F0502020204030204"/>
              </a:rPr>
              <a:t> SHARE Illinois Update </a:t>
            </a:r>
          </a:p>
        </p:txBody>
      </p:sp>
      <p:pic>
        <p:nvPicPr>
          <p:cNvPr id="4" name="Picture 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F4EA7B98-C38F-47B7-9D0E-700621C5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69" y="5810250"/>
            <a:ext cx="1552575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254CC6-5E2A-44CE-B227-C86D78395910}"/>
              </a:ext>
            </a:extLst>
          </p:cNvPr>
          <p:cNvSpPr txBox="1"/>
          <p:nvPr/>
        </p:nvSpPr>
        <p:spPr>
          <a:xfrm>
            <a:off x="526409" y="1560616"/>
            <a:ext cx="1140673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Ability to place holds in ILL for Cooperative Computer Services PAC disabled on December 29, 2021</a:t>
            </a:r>
            <a:endParaRPr lang="en-US" dirty="0"/>
          </a:p>
        </p:txBody>
      </p:sp>
      <p:pic>
        <p:nvPicPr>
          <p:cNvPr id="9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71650E-72B5-4BA8-8EB4-F10214A2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663" y="2846534"/>
            <a:ext cx="8364511" cy="3388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699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4066C-03E8-446E-9DEB-C35F5E5890EA}"/>
              </a:ext>
            </a:extLst>
          </p:cNvPr>
          <p:cNvSpPr/>
          <p:nvPr/>
        </p:nvSpPr>
        <p:spPr>
          <a:xfrm>
            <a:off x="-2275" y="3412"/>
            <a:ext cx="12191999" cy="1160059"/>
          </a:xfrm>
          <a:prstGeom prst="rect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000" dirty="0">
                <a:cs typeface="Calibri" panose="020F0502020204030204"/>
              </a:rPr>
              <a:t>   </a:t>
            </a:r>
            <a:r>
              <a:rPr lang="en-US" sz="4000" b="1" dirty="0">
                <a:cs typeface="Calibri" panose="020F0502020204030204"/>
              </a:rPr>
              <a:t> SHARE Illinois Update </a:t>
            </a:r>
          </a:p>
        </p:txBody>
      </p:sp>
      <p:pic>
        <p:nvPicPr>
          <p:cNvPr id="4" name="Picture 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F4EA7B98-C38F-47B7-9D0E-700621C5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69" y="5810250"/>
            <a:ext cx="1552575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254CC6-5E2A-44CE-B227-C86D78395910}"/>
              </a:ext>
            </a:extLst>
          </p:cNvPr>
          <p:cNvSpPr txBox="1"/>
          <p:nvPr/>
        </p:nvSpPr>
        <p:spPr>
          <a:xfrm>
            <a:off x="526409" y="1560616"/>
            <a:ext cx="1140673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Ability to log into ILL for Cooperative Computer Services PAC will be disabled on March 1</a:t>
            </a:r>
          </a:p>
        </p:txBody>
      </p:sp>
      <p:pic>
        <p:nvPicPr>
          <p:cNvPr id="9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71650E-72B5-4BA8-8EB4-F10214A2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663" y="2846534"/>
            <a:ext cx="8364511" cy="3388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422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xt, letter&#10;&#10;Description automatically generated">
            <a:extLst>
              <a:ext uri="{FF2B5EF4-FFF2-40B4-BE49-F238E27FC236}">
                <a16:creationId xmlns:a16="http://schemas.microsoft.com/office/drawing/2014/main" id="{A773E139-6C81-4AB6-A5AB-926E6C174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251" y="1379140"/>
            <a:ext cx="5427259" cy="50664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E4066C-03E8-446E-9DEB-C35F5E5890EA}"/>
              </a:ext>
            </a:extLst>
          </p:cNvPr>
          <p:cNvSpPr/>
          <p:nvPr/>
        </p:nvSpPr>
        <p:spPr>
          <a:xfrm>
            <a:off x="-2275" y="3412"/>
            <a:ext cx="12191999" cy="1160059"/>
          </a:xfrm>
          <a:prstGeom prst="rect">
            <a:avLst/>
          </a:prstGeom>
          <a:solidFill>
            <a:srgbClr val="025283"/>
          </a:solidFill>
          <a:ln>
            <a:solidFill>
              <a:srgbClr val="025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000" dirty="0">
                <a:cs typeface="Calibri" panose="020F0502020204030204"/>
              </a:rPr>
              <a:t>   </a:t>
            </a:r>
            <a:r>
              <a:rPr lang="en-US" sz="4000" b="1" dirty="0">
                <a:cs typeface="Calibri" panose="020F0502020204030204"/>
              </a:rPr>
              <a:t> RAILS Transit Slips: Hold/Return </a:t>
            </a:r>
          </a:p>
        </p:txBody>
      </p:sp>
      <p:pic>
        <p:nvPicPr>
          <p:cNvPr id="4" name="Picture 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F4EA7B98-C38F-47B7-9D0E-700621C5F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869" y="5810250"/>
            <a:ext cx="1552575" cy="952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47B9C3-1D8A-43A6-89A9-DE386A53D354}"/>
              </a:ext>
            </a:extLst>
          </p:cNvPr>
          <p:cNvSpPr/>
          <p:nvPr/>
        </p:nvSpPr>
        <p:spPr>
          <a:xfrm>
            <a:off x="3136710" y="5689979"/>
            <a:ext cx="5800297" cy="671015"/>
          </a:xfrm>
          <a:prstGeom prst="rect">
            <a:avLst/>
          </a:prstGeom>
          <a:noFill/>
          <a:ln w="57150">
            <a:solidFill>
              <a:srgbClr val="025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9B411B1-1228-4E21-8CD2-F7FD0EBC9EAB}"/>
              </a:ext>
            </a:extLst>
          </p:cNvPr>
          <p:cNvSpPr/>
          <p:nvPr/>
        </p:nvSpPr>
        <p:spPr>
          <a:xfrm rot="16200000">
            <a:off x="1743008" y="5254938"/>
            <a:ext cx="761999" cy="1614984"/>
          </a:xfrm>
          <a:prstGeom prst="downArrow">
            <a:avLst/>
          </a:prstGeom>
          <a:solidFill>
            <a:srgbClr val="025283"/>
          </a:solidFill>
          <a:ln>
            <a:solidFill>
              <a:srgbClr val="025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4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141E9581-618B-4522-8873-162C380A3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1" y="1778786"/>
            <a:ext cx="11216184" cy="4016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E4066C-03E8-446E-9DEB-C35F5E5890EA}"/>
              </a:ext>
            </a:extLst>
          </p:cNvPr>
          <p:cNvSpPr/>
          <p:nvPr/>
        </p:nvSpPr>
        <p:spPr>
          <a:xfrm>
            <a:off x="-2275" y="3412"/>
            <a:ext cx="12191999" cy="1160059"/>
          </a:xfrm>
          <a:prstGeom prst="rect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000" dirty="0">
                <a:cs typeface="Calibri" panose="020F0502020204030204"/>
              </a:rPr>
              <a:t>   </a:t>
            </a:r>
            <a:r>
              <a:rPr lang="en-US" sz="4000" b="1" dirty="0">
                <a:cs typeface="Calibri" panose="020F0502020204030204"/>
              </a:rPr>
              <a:t> Web Reports: ILLINET </a:t>
            </a:r>
          </a:p>
        </p:txBody>
      </p:sp>
      <p:pic>
        <p:nvPicPr>
          <p:cNvPr id="4" name="Picture 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F4EA7B98-C38F-47B7-9D0E-700621C5F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869" y="5810250"/>
            <a:ext cx="1552575" cy="952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47B9C3-1D8A-43A6-89A9-DE386A53D354}"/>
              </a:ext>
            </a:extLst>
          </p:cNvPr>
          <p:cNvSpPr/>
          <p:nvPr/>
        </p:nvSpPr>
        <p:spPr>
          <a:xfrm>
            <a:off x="1044053" y="2027831"/>
            <a:ext cx="1455760" cy="398059"/>
          </a:xfrm>
          <a:prstGeom prst="rect">
            <a:avLst/>
          </a:prstGeom>
          <a:noFill/>
          <a:ln w="57150">
            <a:solidFill>
              <a:srgbClr val="025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9B411B1-1228-4E21-8CD2-F7FD0EBC9EAB}"/>
              </a:ext>
            </a:extLst>
          </p:cNvPr>
          <p:cNvSpPr/>
          <p:nvPr/>
        </p:nvSpPr>
        <p:spPr>
          <a:xfrm rot="5400000">
            <a:off x="2846201" y="1774759"/>
            <a:ext cx="489044" cy="978089"/>
          </a:xfrm>
          <a:prstGeom prst="downArrow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A6613A-8DC7-413D-9E8F-A31444E358EA}"/>
              </a:ext>
            </a:extLst>
          </p:cNvPr>
          <p:cNvSpPr/>
          <p:nvPr/>
        </p:nvSpPr>
        <p:spPr>
          <a:xfrm>
            <a:off x="6025485" y="4962098"/>
            <a:ext cx="3491551" cy="420806"/>
          </a:xfrm>
          <a:prstGeom prst="rect">
            <a:avLst/>
          </a:prstGeom>
          <a:noFill/>
          <a:ln w="57150">
            <a:solidFill>
              <a:srgbClr val="025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096F770-2773-43B5-9704-ABF96C022721}"/>
              </a:ext>
            </a:extLst>
          </p:cNvPr>
          <p:cNvSpPr/>
          <p:nvPr/>
        </p:nvSpPr>
        <p:spPr>
          <a:xfrm rot="5400000">
            <a:off x="9897544" y="4640788"/>
            <a:ext cx="489044" cy="978089"/>
          </a:xfrm>
          <a:prstGeom prst="downArrow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6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4066C-03E8-446E-9DEB-C35F5E5890EA}"/>
              </a:ext>
            </a:extLst>
          </p:cNvPr>
          <p:cNvSpPr/>
          <p:nvPr/>
        </p:nvSpPr>
        <p:spPr>
          <a:xfrm>
            <a:off x="-2275" y="3412"/>
            <a:ext cx="12191999" cy="1160059"/>
          </a:xfrm>
          <a:prstGeom prst="rect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000" dirty="0">
                <a:cs typeface="Calibri" panose="020F0502020204030204"/>
              </a:rPr>
              <a:t>   </a:t>
            </a:r>
            <a:r>
              <a:rPr lang="en-US" sz="4000" b="1" dirty="0">
                <a:cs typeface="Calibri" panose="020F0502020204030204"/>
              </a:rPr>
              <a:t> Web Reports: Monthly Circ </a:t>
            </a:r>
            <a:r>
              <a:rPr lang="en-US" sz="4000" b="1" dirty="0" err="1">
                <a:cs typeface="Calibri" panose="020F0502020204030204"/>
              </a:rPr>
              <a:t>Dpt</a:t>
            </a:r>
            <a:r>
              <a:rPr lang="en-US" sz="4000" b="1" dirty="0">
                <a:cs typeface="Calibri" panose="020F0502020204030204"/>
              </a:rPr>
              <a:t> Stats </a:t>
            </a:r>
          </a:p>
        </p:txBody>
      </p:sp>
      <p:pic>
        <p:nvPicPr>
          <p:cNvPr id="4" name="Picture 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F4EA7B98-C38F-47B7-9D0E-700621C5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69" y="5810250"/>
            <a:ext cx="1552575" cy="952500"/>
          </a:xfrm>
          <a:prstGeom prst="rect">
            <a:avLst/>
          </a:prstGeom>
        </p:spPr>
      </p:pic>
      <p:pic>
        <p:nvPicPr>
          <p:cNvPr id="3" name="Picture 5" descr="Text, table&#10;&#10;Description automatically generated">
            <a:extLst>
              <a:ext uri="{FF2B5EF4-FFF2-40B4-BE49-F238E27FC236}">
                <a16:creationId xmlns:a16="http://schemas.microsoft.com/office/drawing/2014/main" id="{D9A19E23-7DA4-4BFB-BF1B-89EDBBD97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9" y="1609281"/>
            <a:ext cx="10954602" cy="41171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47B9C3-1D8A-43A6-89A9-DE386A53D354}"/>
              </a:ext>
            </a:extLst>
          </p:cNvPr>
          <p:cNvSpPr/>
          <p:nvPr/>
        </p:nvSpPr>
        <p:spPr>
          <a:xfrm>
            <a:off x="441278" y="4643650"/>
            <a:ext cx="11259400" cy="875731"/>
          </a:xfrm>
          <a:prstGeom prst="rect">
            <a:avLst/>
          </a:prstGeom>
          <a:noFill/>
          <a:ln w="28575">
            <a:solidFill>
              <a:srgbClr val="025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9B411B1-1228-4E21-8CD2-F7FD0EBC9EAB}"/>
              </a:ext>
            </a:extLst>
          </p:cNvPr>
          <p:cNvSpPr/>
          <p:nvPr/>
        </p:nvSpPr>
        <p:spPr>
          <a:xfrm rot="1860000">
            <a:off x="4768260" y="3617207"/>
            <a:ext cx="489044" cy="978089"/>
          </a:xfrm>
          <a:prstGeom prst="downArrow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5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4066C-03E8-446E-9DEB-C35F5E5890EA}"/>
              </a:ext>
            </a:extLst>
          </p:cNvPr>
          <p:cNvSpPr/>
          <p:nvPr/>
        </p:nvSpPr>
        <p:spPr>
          <a:xfrm>
            <a:off x="-2275" y="3412"/>
            <a:ext cx="12191999" cy="1160059"/>
          </a:xfrm>
          <a:prstGeom prst="rect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cs typeface="Calibri" panose="020F0502020204030204"/>
              </a:rPr>
              <a:t>  </a:t>
            </a:r>
            <a:r>
              <a:rPr lang="en-US" sz="4000" b="1" dirty="0">
                <a:cs typeface="Calibri" panose="020F0502020204030204"/>
              </a:rPr>
              <a:t>  Web Reports: ILLINET</a:t>
            </a:r>
          </a:p>
        </p:txBody>
      </p:sp>
      <p:pic>
        <p:nvPicPr>
          <p:cNvPr id="4" name="Picture 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F4EA7B98-C38F-47B7-9D0E-700621C5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69" y="5810250"/>
            <a:ext cx="1552575" cy="95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C3BDF-AB2B-4533-9F66-0873893DE6E4}"/>
              </a:ext>
            </a:extLst>
          </p:cNvPr>
          <p:cNvSpPr txBox="1"/>
          <p:nvPr/>
        </p:nvSpPr>
        <p:spPr>
          <a:xfrm>
            <a:off x="1471683" y="1767384"/>
            <a:ext cx="1044281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Pull what data we can from ILS based on what ILLINET survey asks for</a:t>
            </a:r>
          </a:p>
          <a:p>
            <a:r>
              <a:rPr lang="en-US" sz="2800" dirty="0">
                <a:cs typeface="Calibri"/>
              </a:rPr>
              <a:t>        </a:t>
            </a:r>
          </a:p>
        </p:txBody>
      </p:sp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FF75D039-5A3E-4A5B-A6C6-3439274C6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16" y="3805613"/>
            <a:ext cx="9942394" cy="1942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Graphic 9" descr="Cloud Computing with solid fill">
            <a:extLst>
              <a:ext uri="{FF2B5EF4-FFF2-40B4-BE49-F238E27FC236}">
                <a16:creationId xmlns:a16="http://schemas.microsoft.com/office/drawing/2014/main" id="{35C4ED22-0533-4D68-AD9A-487A88372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456" y="1629769"/>
            <a:ext cx="607326" cy="6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7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4066C-03E8-446E-9DEB-C35F5E5890EA}"/>
              </a:ext>
            </a:extLst>
          </p:cNvPr>
          <p:cNvSpPr/>
          <p:nvPr/>
        </p:nvSpPr>
        <p:spPr>
          <a:xfrm>
            <a:off x="-2275" y="3412"/>
            <a:ext cx="12191999" cy="1160059"/>
          </a:xfrm>
          <a:prstGeom prst="rect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cs typeface="Calibri" panose="020F0502020204030204"/>
              </a:rPr>
              <a:t>  </a:t>
            </a:r>
            <a:r>
              <a:rPr lang="en-US" sz="4000" b="1" dirty="0">
                <a:cs typeface="Calibri" panose="020F0502020204030204"/>
              </a:rPr>
              <a:t>  Web Reports: ILLINET</a:t>
            </a:r>
          </a:p>
        </p:txBody>
      </p:sp>
      <p:pic>
        <p:nvPicPr>
          <p:cNvPr id="4" name="Picture 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F4EA7B98-C38F-47B7-9D0E-700621C5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69" y="5810250"/>
            <a:ext cx="1552575" cy="95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C3BDF-AB2B-4533-9F66-0873893DE6E4}"/>
              </a:ext>
            </a:extLst>
          </p:cNvPr>
          <p:cNvSpPr txBox="1"/>
          <p:nvPr/>
        </p:nvSpPr>
        <p:spPr>
          <a:xfrm>
            <a:off x="1175982" y="1710518"/>
            <a:ext cx="1105696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Some questions on ILLINET asks for number of requests </a:t>
            </a:r>
            <a:r>
              <a:rPr lang="en-US" sz="2800" b="1" dirty="0">
                <a:solidFill>
                  <a:srgbClr val="025283"/>
                </a:solidFill>
                <a:cs typeface="Calibri"/>
              </a:rPr>
              <a:t>received or sent</a:t>
            </a:r>
            <a:r>
              <a:rPr lang="en-US" sz="2800" dirty="0">
                <a:cs typeface="Calibri"/>
              </a:rPr>
              <a:t> (not just checkouts)</a:t>
            </a:r>
          </a:p>
          <a:p>
            <a:r>
              <a:rPr lang="en-US" sz="2800" dirty="0">
                <a:cs typeface="Calibri"/>
              </a:rPr>
              <a:t>          CCS uses number of Ready for Pickup holds as metric</a:t>
            </a:r>
          </a:p>
          <a:p>
            <a:r>
              <a:rPr lang="en-US" sz="2800" dirty="0">
                <a:cs typeface="Calibri"/>
              </a:rPr>
              <a:t>          Holds are counted, even if not checked out</a:t>
            </a: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pic>
        <p:nvPicPr>
          <p:cNvPr id="6" name="Graphic 6" descr="Mailbox with solid fill">
            <a:extLst>
              <a:ext uri="{FF2B5EF4-FFF2-40B4-BE49-F238E27FC236}">
                <a16:creationId xmlns:a16="http://schemas.microsoft.com/office/drawing/2014/main" id="{B0689756-569E-4ECD-8FA5-909DEC386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994" y="1788994"/>
            <a:ext cx="539087" cy="539087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:a16="http://schemas.microsoft.com/office/drawing/2014/main" id="{C032E271-7313-4BA6-8C72-97CF509F9274}"/>
              </a:ext>
            </a:extLst>
          </p:cNvPr>
          <p:cNvSpPr/>
          <p:nvPr/>
        </p:nvSpPr>
        <p:spPr>
          <a:xfrm rot="13740000">
            <a:off x="1791960" y="2764863"/>
            <a:ext cx="147851" cy="147851"/>
          </a:xfrm>
          <a:prstGeom prst="corner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+mn-lt"/>
              <a:cs typeface="+mn-lt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0A150C44-7D47-4B54-BB4F-C7DAEE9ACFBE}"/>
              </a:ext>
            </a:extLst>
          </p:cNvPr>
          <p:cNvSpPr/>
          <p:nvPr/>
        </p:nvSpPr>
        <p:spPr>
          <a:xfrm rot="13740000">
            <a:off x="1791959" y="3197043"/>
            <a:ext cx="147851" cy="147851"/>
          </a:xfrm>
          <a:prstGeom prst="corner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+mn-lt"/>
              <a:cs typeface="+mn-lt"/>
            </a:endParaRPr>
          </a:p>
        </p:txBody>
      </p:sp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FF75D039-5A3E-4A5B-A6C6-3439274C6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116" y="3805613"/>
            <a:ext cx="9942394" cy="19422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805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4066C-03E8-446E-9DEB-C35F5E5890EA}"/>
              </a:ext>
            </a:extLst>
          </p:cNvPr>
          <p:cNvSpPr/>
          <p:nvPr/>
        </p:nvSpPr>
        <p:spPr>
          <a:xfrm>
            <a:off x="-2275" y="3412"/>
            <a:ext cx="12191999" cy="1160059"/>
          </a:xfrm>
          <a:prstGeom prst="rect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cs typeface="Calibri" panose="020F0502020204030204"/>
              </a:rPr>
              <a:t>  </a:t>
            </a:r>
            <a:r>
              <a:rPr lang="en-US" sz="4000" b="1" dirty="0">
                <a:cs typeface="Calibri" panose="020F0502020204030204"/>
              </a:rPr>
              <a:t>  Web Reports: ILLINET</a:t>
            </a:r>
          </a:p>
        </p:txBody>
      </p:sp>
      <p:pic>
        <p:nvPicPr>
          <p:cNvPr id="4" name="Picture 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F4EA7B98-C38F-47B7-9D0E-700621C5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69" y="5810250"/>
            <a:ext cx="1552575" cy="95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C3BDF-AB2B-4533-9F66-0873893DE6E4}"/>
              </a:ext>
            </a:extLst>
          </p:cNvPr>
          <p:cNvSpPr txBox="1"/>
          <p:nvPr/>
        </p:nvSpPr>
        <p:spPr>
          <a:xfrm>
            <a:off x="1175982" y="1710518"/>
            <a:ext cx="1105696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  <p:pic>
        <p:nvPicPr>
          <p:cNvPr id="3" name="Picture 9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94CC8DAD-FA5B-42F1-959F-47D6776FD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47" y="2024978"/>
            <a:ext cx="10067498" cy="37178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328CB7-4A1C-43D9-8053-35D23FF5A05C}"/>
              </a:ext>
            </a:extLst>
          </p:cNvPr>
          <p:cNvSpPr/>
          <p:nvPr/>
        </p:nvSpPr>
        <p:spPr>
          <a:xfrm>
            <a:off x="782471" y="1845859"/>
            <a:ext cx="10633879" cy="909850"/>
          </a:xfrm>
          <a:prstGeom prst="rect">
            <a:avLst/>
          </a:prstGeom>
          <a:noFill/>
          <a:ln w="57150">
            <a:solidFill>
              <a:srgbClr val="025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9F57D46-F691-4D05-9CC6-4FD6D0EA32CE}"/>
              </a:ext>
            </a:extLst>
          </p:cNvPr>
          <p:cNvSpPr/>
          <p:nvPr/>
        </p:nvSpPr>
        <p:spPr>
          <a:xfrm rot="7920000">
            <a:off x="9647892" y="2650482"/>
            <a:ext cx="1114566" cy="1558118"/>
          </a:xfrm>
          <a:prstGeom prst="downArrow">
            <a:avLst/>
          </a:prstGeom>
          <a:solidFill>
            <a:srgbClr val="025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3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FD8AEDA893740B2E2B561320165F3" ma:contentTypeVersion="13" ma:contentTypeDescription="Create a new document." ma:contentTypeScope="" ma:versionID="01e77275d83fdf45364ab01de65a5938">
  <xsd:schema xmlns:xsd="http://www.w3.org/2001/XMLSchema" xmlns:xs="http://www.w3.org/2001/XMLSchema" xmlns:p="http://schemas.microsoft.com/office/2006/metadata/properties" xmlns:ns2="49174984-12fa-4a24-9ef6-8a7dc6c2db71" xmlns:ns3="04fb2b99-be89-4f45-b37c-be1ef0c04955" targetNamespace="http://schemas.microsoft.com/office/2006/metadata/properties" ma:root="true" ma:fieldsID="251ff4b221b7e577ca0ce3a2d2c91ff0" ns2:_="" ns3:_="">
    <xsd:import namespace="49174984-12fa-4a24-9ef6-8a7dc6c2db71"/>
    <xsd:import namespace="04fb2b99-be89-4f45-b37c-be1ef0c049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74984-12fa-4a24-9ef6-8a7dc6c2db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b99-be89-4f45-b37c-be1ef0c04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248DB8-BECC-4EA7-812A-E55DA7F5C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174984-12fa-4a24-9ef6-8a7dc6c2db71"/>
    <ds:schemaRef ds:uri="04fb2b99-be89-4f45-b37c-be1ef0c049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99BF8-B888-453B-A295-CC82BCC86A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0807D24-FB52-4A18-AAF3-EE5892506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394</cp:revision>
  <dcterms:created xsi:type="dcterms:W3CDTF">2022-02-17T17:38:42Z</dcterms:created>
  <dcterms:modified xsi:type="dcterms:W3CDTF">2022-02-24T16:35:50Z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0x010100417FD8AEDA893740B2E2B561320165F3</vt:lpwstr>
  </property>
</Properties>
</file>