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67" r:id="rId5"/>
    <p:sldMasterId id="2147483674" r:id="rId6"/>
  </p:sldMasterIdLst>
  <p:notesMasterIdLst>
    <p:notesMasterId r:id="rId19"/>
  </p:notesMasterIdLst>
  <p:sldIdLst>
    <p:sldId id="256" r:id="rId7"/>
    <p:sldId id="261" r:id="rId8"/>
    <p:sldId id="336" r:id="rId9"/>
    <p:sldId id="273" r:id="rId10"/>
    <p:sldId id="287" r:id="rId11"/>
    <p:sldId id="356" r:id="rId12"/>
    <p:sldId id="347" r:id="rId13"/>
    <p:sldId id="357" r:id="rId14"/>
    <p:sldId id="358" r:id="rId15"/>
    <p:sldId id="359" r:id="rId16"/>
    <p:sldId id="360" r:id="rId17"/>
    <p:sldId id="361"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25283"/>
    <a:srgbClr val="F79421"/>
    <a:srgbClr val="89C43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5738C17-0E30-C886-998C-C977D21B3AC8}" v="1" dt="2025-02-27T16:59:53.41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55903" autoAdjust="0"/>
  </p:normalViewPr>
  <p:slideViewPr>
    <p:cSldViewPr snapToGrid="0">
      <p:cViewPr varScale="1">
        <p:scale>
          <a:sx n="35" d="100"/>
          <a:sy n="35" d="100"/>
        </p:scale>
        <p:origin x="1844" y="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507320E-4403-4B3E-A14E-D6C85ABCCDC2}" type="datetimeFigureOut">
              <a:t>2/27/2025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0860AA3-0073-48C7-9C8A-7A4D8997B0FB}" type="slidenum">
              <a:t>‹#›</a:t>
            </a:fld>
            <a:endParaRPr lang="en-US"/>
          </a:p>
        </p:txBody>
      </p:sp>
    </p:spTree>
    <p:extLst>
      <p:ext uri="{BB962C8B-B14F-4D97-AF65-F5344CB8AC3E}">
        <p14:creationId xmlns:p14="http://schemas.microsoft.com/office/powerpoint/2010/main" val="32308823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fld id="{20860AA3-0073-48C7-9C8A-7A4D8997B0FB}" type="slidenum">
              <a:rPr lang="en-US"/>
              <a:t>2</a:t>
            </a:fld>
            <a:endParaRPr lang="en-US"/>
          </a:p>
        </p:txBody>
      </p:sp>
    </p:spTree>
    <p:extLst>
      <p:ext uri="{BB962C8B-B14F-4D97-AF65-F5344CB8AC3E}">
        <p14:creationId xmlns:p14="http://schemas.microsoft.com/office/powerpoint/2010/main" val="20218267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38ECF5-A505-9DB9-2A9B-C34D44953F4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5BFF6D7-3883-9E4F-412B-099B331340E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4DA1C31-6C86-F6C3-40C4-7549948824A6}"/>
              </a:ext>
            </a:extLst>
          </p:cNvPr>
          <p:cNvSpPr>
            <a:spLocks noGrp="1"/>
          </p:cNvSpPr>
          <p:nvPr>
            <p:ph type="body" idx="1"/>
          </p:nvPr>
        </p:nvSpPr>
        <p:spPr/>
        <p:txBody>
          <a:bodyPr/>
          <a:lstStyle/>
          <a:p>
            <a:endParaRPr lang="en-US" dirty="0">
              <a:ea typeface="Calibri" panose="020F0502020204030204"/>
              <a:cs typeface="Calibri"/>
            </a:endParaRPr>
          </a:p>
        </p:txBody>
      </p:sp>
      <p:sp>
        <p:nvSpPr>
          <p:cNvPr id="4" name="Slide Number Placeholder 3">
            <a:extLst>
              <a:ext uri="{FF2B5EF4-FFF2-40B4-BE49-F238E27FC236}">
                <a16:creationId xmlns:a16="http://schemas.microsoft.com/office/drawing/2014/main" id="{2F154136-4754-A4A6-A276-1E0011255ACC}"/>
              </a:ext>
            </a:extLst>
          </p:cNvPr>
          <p:cNvSpPr>
            <a:spLocks noGrp="1"/>
          </p:cNvSpPr>
          <p:nvPr>
            <p:ph type="sldNum" sz="quarter" idx="5"/>
          </p:nvPr>
        </p:nvSpPr>
        <p:spPr/>
        <p:txBody>
          <a:bodyPr/>
          <a:lstStyle/>
          <a:p>
            <a:fld id="{20860AA3-0073-48C7-9C8A-7A4D8997B0FB}" type="slidenum">
              <a:rPr lang="en-US"/>
              <a:t>10</a:t>
            </a:fld>
            <a:endParaRPr lang="en-US"/>
          </a:p>
        </p:txBody>
      </p:sp>
    </p:spTree>
    <p:extLst>
      <p:ext uri="{BB962C8B-B14F-4D97-AF65-F5344CB8AC3E}">
        <p14:creationId xmlns:p14="http://schemas.microsoft.com/office/powerpoint/2010/main" val="32761844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7AC134-543D-71D7-9D13-0F412C78837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A39EBD2-CF34-575D-5DE1-F1C2A40E005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8F196B2-20E8-5F72-F816-FC24805BCBE1}"/>
              </a:ext>
            </a:extLst>
          </p:cNvPr>
          <p:cNvSpPr>
            <a:spLocks noGrp="1"/>
          </p:cNvSpPr>
          <p:nvPr>
            <p:ph type="body" idx="1"/>
          </p:nvPr>
        </p:nvSpPr>
        <p:spPr/>
        <p:txBody>
          <a:bodyPr/>
          <a:lstStyle/>
          <a:p>
            <a:endParaRPr lang="en-US" dirty="0">
              <a:ea typeface="Calibri"/>
              <a:cs typeface="Calibri"/>
            </a:endParaRPr>
          </a:p>
        </p:txBody>
      </p:sp>
      <p:sp>
        <p:nvSpPr>
          <p:cNvPr id="4" name="Slide Number Placeholder 3">
            <a:extLst>
              <a:ext uri="{FF2B5EF4-FFF2-40B4-BE49-F238E27FC236}">
                <a16:creationId xmlns:a16="http://schemas.microsoft.com/office/drawing/2014/main" id="{1568699E-62BF-C06D-DA04-C6E32C0FDB26}"/>
              </a:ext>
            </a:extLst>
          </p:cNvPr>
          <p:cNvSpPr>
            <a:spLocks noGrp="1"/>
          </p:cNvSpPr>
          <p:nvPr>
            <p:ph type="sldNum" sz="quarter" idx="5"/>
          </p:nvPr>
        </p:nvSpPr>
        <p:spPr/>
        <p:txBody>
          <a:bodyPr/>
          <a:lstStyle/>
          <a:p>
            <a:fld id="{20860AA3-0073-48C7-9C8A-7A4D8997B0FB}" type="slidenum">
              <a:t>11</a:t>
            </a:fld>
            <a:endParaRPr lang="en-US"/>
          </a:p>
        </p:txBody>
      </p:sp>
    </p:spTree>
    <p:extLst>
      <p:ext uri="{BB962C8B-B14F-4D97-AF65-F5344CB8AC3E}">
        <p14:creationId xmlns:p14="http://schemas.microsoft.com/office/powerpoint/2010/main" val="11120948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ea typeface="Calibri"/>
              <a:cs typeface="Calibri"/>
            </a:endParaRPr>
          </a:p>
        </p:txBody>
      </p:sp>
      <p:sp>
        <p:nvSpPr>
          <p:cNvPr id="4" name="Slide Number Placeholder 3"/>
          <p:cNvSpPr>
            <a:spLocks noGrp="1"/>
          </p:cNvSpPr>
          <p:nvPr>
            <p:ph type="sldNum" sz="quarter" idx="5"/>
          </p:nvPr>
        </p:nvSpPr>
        <p:spPr/>
        <p:txBody>
          <a:bodyPr/>
          <a:lstStyle/>
          <a:p>
            <a:fld id="{20860AA3-0073-48C7-9C8A-7A4D8997B0FB}" type="slidenum">
              <a:t>3</a:t>
            </a:fld>
            <a:endParaRPr lang="en-US"/>
          </a:p>
        </p:txBody>
      </p:sp>
    </p:spTree>
    <p:extLst>
      <p:ext uri="{BB962C8B-B14F-4D97-AF65-F5344CB8AC3E}">
        <p14:creationId xmlns:p14="http://schemas.microsoft.com/office/powerpoint/2010/main" val="7890889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ea typeface="Calibri" panose="020F0502020204030204"/>
              <a:cs typeface="Calibri"/>
            </a:endParaRPr>
          </a:p>
        </p:txBody>
      </p:sp>
      <p:sp>
        <p:nvSpPr>
          <p:cNvPr id="4" name="Slide Number Placeholder 3"/>
          <p:cNvSpPr>
            <a:spLocks noGrp="1"/>
          </p:cNvSpPr>
          <p:nvPr>
            <p:ph type="sldNum" sz="quarter" idx="5"/>
          </p:nvPr>
        </p:nvSpPr>
        <p:spPr/>
        <p:txBody>
          <a:bodyPr/>
          <a:lstStyle/>
          <a:p>
            <a:fld id="{20860AA3-0073-48C7-9C8A-7A4D8997B0FB}" type="slidenum">
              <a:rPr lang="en-US"/>
              <a:t>4</a:t>
            </a:fld>
            <a:endParaRPr lang="en-US"/>
          </a:p>
        </p:txBody>
      </p:sp>
    </p:spTree>
    <p:extLst>
      <p:ext uri="{BB962C8B-B14F-4D97-AF65-F5344CB8AC3E}">
        <p14:creationId xmlns:p14="http://schemas.microsoft.com/office/powerpoint/2010/main" val="21345702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8B9A854-E75E-4AC5-81F2-7F41A26D3357}" type="slidenum">
              <a:rPr lang="en-US" smtClean="0"/>
              <a:t>5</a:t>
            </a:fld>
            <a:endParaRPr lang="en-US"/>
          </a:p>
        </p:txBody>
      </p:sp>
    </p:spTree>
    <p:extLst>
      <p:ext uri="{BB962C8B-B14F-4D97-AF65-F5344CB8AC3E}">
        <p14:creationId xmlns:p14="http://schemas.microsoft.com/office/powerpoint/2010/main" val="12641146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05C224-D64D-D403-DF09-62F1249853B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724BEEB-B26D-6E9D-1186-BDFDF811AAF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EBA390E-1045-D150-B005-803F5611D8B3}"/>
              </a:ext>
            </a:extLst>
          </p:cNvPr>
          <p:cNvSpPr>
            <a:spLocks noGrp="1"/>
          </p:cNvSpPr>
          <p:nvPr>
            <p:ph type="body" idx="1"/>
          </p:nvPr>
        </p:nvSpPr>
        <p:spPr/>
        <p:txBody>
          <a:bodyPr/>
          <a:lstStyle/>
          <a:p>
            <a:endParaRPr lang="en-US" dirty="0">
              <a:ea typeface="Calibri" panose="020F0502020204030204"/>
              <a:cs typeface="Calibri"/>
            </a:endParaRPr>
          </a:p>
        </p:txBody>
      </p:sp>
      <p:sp>
        <p:nvSpPr>
          <p:cNvPr id="4" name="Slide Number Placeholder 3">
            <a:extLst>
              <a:ext uri="{FF2B5EF4-FFF2-40B4-BE49-F238E27FC236}">
                <a16:creationId xmlns:a16="http://schemas.microsoft.com/office/drawing/2014/main" id="{0BD3E720-99D2-A78E-CFFF-CE0756A2C706}"/>
              </a:ext>
            </a:extLst>
          </p:cNvPr>
          <p:cNvSpPr>
            <a:spLocks noGrp="1"/>
          </p:cNvSpPr>
          <p:nvPr>
            <p:ph type="sldNum" sz="quarter" idx="5"/>
          </p:nvPr>
        </p:nvSpPr>
        <p:spPr/>
        <p:txBody>
          <a:bodyPr/>
          <a:lstStyle/>
          <a:p>
            <a:fld id="{20860AA3-0073-48C7-9C8A-7A4D8997B0FB}" type="slidenum">
              <a:rPr lang="en-US"/>
              <a:t>5</a:t>
            </a:fld>
            <a:endParaRPr lang="en-US"/>
          </a:p>
        </p:txBody>
      </p:sp>
    </p:spTree>
    <p:extLst>
      <p:ext uri="{BB962C8B-B14F-4D97-AF65-F5344CB8AC3E}">
        <p14:creationId xmlns:p14="http://schemas.microsoft.com/office/powerpoint/2010/main" val="28974681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ea typeface="Calibri"/>
              <a:cs typeface="Calibri"/>
            </a:endParaRPr>
          </a:p>
        </p:txBody>
      </p:sp>
      <p:sp>
        <p:nvSpPr>
          <p:cNvPr id="4" name="Slide Number Placeholder 3"/>
          <p:cNvSpPr>
            <a:spLocks noGrp="1"/>
          </p:cNvSpPr>
          <p:nvPr>
            <p:ph type="sldNum" sz="quarter" idx="5"/>
          </p:nvPr>
        </p:nvSpPr>
        <p:spPr/>
        <p:txBody>
          <a:bodyPr/>
          <a:lstStyle/>
          <a:p>
            <a:fld id="{20860AA3-0073-48C7-9C8A-7A4D8997B0FB}" type="slidenum">
              <a:t>6</a:t>
            </a:fld>
            <a:endParaRPr lang="en-US"/>
          </a:p>
        </p:txBody>
      </p:sp>
    </p:spTree>
    <p:extLst>
      <p:ext uri="{BB962C8B-B14F-4D97-AF65-F5344CB8AC3E}">
        <p14:creationId xmlns:p14="http://schemas.microsoft.com/office/powerpoint/2010/main" val="21653877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BE8A9C-F87E-B199-4237-03AB28C8797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C8F917B-A530-23D4-DC79-048C9F6C134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BAFA9B2-E722-6551-187D-3F5F957FF5D5}"/>
              </a:ext>
            </a:extLst>
          </p:cNvPr>
          <p:cNvSpPr>
            <a:spLocks noGrp="1"/>
          </p:cNvSpPr>
          <p:nvPr>
            <p:ph type="body" idx="1"/>
          </p:nvPr>
        </p:nvSpPr>
        <p:spPr/>
        <p:txBody>
          <a:bodyPr/>
          <a:lstStyle/>
          <a:p>
            <a:endParaRPr lang="en-US" dirty="0">
              <a:ea typeface="Calibri"/>
              <a:cs typeface="Calibri"/>
            </a:endParaRPr>
          </a:p>
        </p:txBody>
      </p:sp>
      <p:sp>
        <p:nvSpPr>
          <p:cNvPr id="4" name="Slide Number Placeholder 3">
            <a:extLst>
              <a:ext uri="{FF2B5EF4-FFF2-40B4-BE49-F238E27FC236}">
                <a16:creationId xmlns:a16="http://schemas.microsoft.com/office/drawing/2014/main" id="{0BC0275C-8957-D466-AA0A-70573588632F}"/>
              </a:ext>
            </a:extLst>
          </p:cNvPr>
          <p:cNvSpPr>
            <a:spLocks noGrp="1"/>
          </p:cNvSpPr>
          <p:nvPr>
            <p:ph type="sldNum" sz="quarter" idx="5"/>
          </p:nvPr>
        </p:nvSpPr>
        <p:spPr/>
        <p:txBody>
          <a:bodyPr/>
          <a:lstStyle/>
          <a:p>
            <a:fld id="{20860AA3-0073-48C7-9C8A-7A4D8997B0FB}" type="slidenum">
              <a:t>7</a:t>
            </a:fld>
            <a:endParaRPr lang="en-US"/>
          </a:p>
        </p:txBody>
      </p:sp>
    </p:spTree>
    <p:extLst>
      <p:ext uri="{BB962C8B-B14F-4D97-AF65-F5344CB8AC3E}">
        <p14:creationId xmlns:p14="http://schemas.microsoft.com/office/powerpoint/2010/main" val="12301071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FDB35C-9555-A422-DCCF-158406E9361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F92BC39-20E0-B330-F883-DB2B2FF0E9D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8B2057A-C113-7E9D-F238-EDE7D4CEE798}"/>
              </a:ext>
            </a:extLst>
          </p:cNvPr>
          <p:cNvSpPr>
            <a:spLocks noGrp="1"/>
          </p:cNvSpPr>
          <p:nvPr>
            <p:ph type="body" idx="1"/>
          </p:nvPr>
        </p:nvSpPr>
        <p:spPr/>
        <p:txBody>
          <a:bodyPr/>
          <a:lstStyle/>
          <a:p>
            <a:endParaRPr lang="en-US" dirty="0">
              <a:ea typeface="Calibri"/>
              <a:cs typeface="Calibri"/>
            </a:endParaRPr>
          </a:p>
        </p:txBody>
      </p:sp>
      <p:sp>
        <p:nvSpPr>
          <p:cNvPr id="4" name="Slide Number Placeholder 3">
            <a:extLst>
              <a:ext uri="{FF2B5EF4-FFF2-40B4-BE49-F238E27FC236}">
                <a16:creationId xmlns:a16="http://schemas.microsoft.com/office/drawing/2014/main" id="{4D51453B-30F8-9F7C-4228-24D9122EE2C8}"/>
              </a:ext>
            </a:extLst>
          </p:cNvPr>
          <p:cNvSpPr>
            <a:spLocks noGrp="1"/>
          </p:cNvSpPr>
          <p:nvPr>
            <p:ph type="sldNum" sz="quarter" idx="5"/>
          </p:nvPr>
        </p:nvSpPr>
        <p:spPr/>
        <p:txBody>
          <a:bodyPr/>
          <a:lstStyle/>
          <a:p>
            <a:fld id="{20860AA3-0073-48C7-9C8A-7A4D8997B0FB}" type="slidenum">
              <a:t>8</a:t>
            </a:fld>
            <a:endParaRPr lang="en-US"/>
          </a:p>
        </p:txBody>
      </p:sp>
    </p:spTree>
    <p:extLst>
      <p:ext uri="{BB962C8B-B14F-4D97-AF65-F5344CB8AC3E}">
        <p14:creationId xmlns:p14="http://schemas.microsoft.com/office/powerpoint/2010/main" val="905862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0F8645-63E2-7B99-8CDA-78D2DF53208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1088F36-486B-A153-2117-F634A9590B7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D7729BB-AB05-A065-3E12-0E71A1C9393B}"/>
              </a:ext>
            </a:extLst>
          </p:cNvPr>
          <p:cNvSpPr>
            <a:spLocks noGrp="1"/>
          </p:cNvSpPr>
          <p:nvPr>
            <p:ph type="body" idx="1"/>
          </p:nvPr>
        </p:nvSpPr>
        <p:spPr/>
        <p:txBody>
          <a:bodyPr/>
          <a:lstStyle/>
          <a:p>
            <a:endParaRPr lang="en-US" dirty="0">
              <a:ea typeface="Calibri"/>
              <a:cs typeface="Calibri"/>
            </a:endParaRPr>
          </a:p>
        </p:txBody>
      </p:sp>
      <p:sp>
        <p:nvSpPr>
          <p:cNvPr id="4" name="Slide Number Placeholder 3">
            <a:extLst>
              <a:ext uri="{FF2B5EF4-FFF2-40B4-BE49-F238E27FC236}">
                <a16:creationId xmlns:a16="http://schemas.microsoft.com/office/drawing/2014/main" id="{28C1F0AD-E7FB-9117-7803-657617ADD7AB}"/>
              </a:ext>
            </a:extLst>
          </p:cNvPr>
          <p:cNvSpPr>
            <a:spLocks noGrp="1"/>
          </p:cNvSpPr>
          <p:nvPr>
            <p:ph type="sldNum" sz="quarter" idx="5"/>
          </p:nvPr>
        </p:nvSpPr>
        <p:spPr/>
        <p:txBody>
          <a:bodyPr/>
          <a:lstStyle/>
          <a:p>
            <a:fld id="{20860AA3-0073-48C7-9C8A-7A4D8997B0FB}" type="slidenum">
              <a:t>9</a:t>
            </a:fld>
            <a:endParaRPr lang="en-US"/>
          </a:p>
        </p:txBody>
      </p:sp>
    </p:spTree>
    <p:extLst>
      <p:ext uri="{BB962C8B-B14F-4D97-AF65-F5344CB8AC3E}">
        <p14:creationId xmlns:p14="http://schemas.microsoft.com/office/powerpoint/2010/main" val="420500270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1DF69F3-B4EC-4750-B453-B00EEC808ADD}"/>
              </a:ext>
            </a:extLst>
          </p:cNvPr>
          <p:cNvSpPr/>
          <p:nvPr/>
        </p:nvSpPr>
        <p:spPr>
          <a:xfrm>
            <a:off x="-5542" y="4043362"/>
            <a:ext cx="12197542" cy="2814638"/>
          </a:xfrm>
          <a:prstGeom prst="rect">
            <a:avLst/>
          </a:prstGeom>
          <a:gradFill flip="none" rotWithShape="1">
            <a:gsLst>
              <a:gs pos="0">
                <a:schemeClr val="accent1">
                  <a:lumMod val="40000"/>
                  <a:lumOff val="60000"/>
                </a:schemeClr>
              </a:gs>
              <a:gs pos="46000">
                <a:schemeClr val="accent1">
                  <a:lumMod val="95000"/>
                  <a:lumOff val="5000"/>
                </a:schemeClr>
              </a:gs>
              <a:gs pos="100000">
                <a:schemeClr val="accent1">
                  <a:lumMod val="60000"/>
                </a:schemeClr>
              </a:gs>
            </a:gsLst>
            <a:path path="circle">
              <a:fillToRect l="50000" t="130000" r="50000" b="-3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EC040CC-E185-4DAF-AE48-3922CBD3CE8E}"/>
              </a:ext>
            </a:extLst>
          </p:cNvPr>
          <p:cNvSpPr>
            <a:spLocks noGrp="1"/>
          </p:cNvSpPr>
          <p:nvPr>
            <p:ph type="ctrTitle"/>
          </p:nvPr>
        </p:nvSpPr>
        <p:spPr>
          <a:xfrm>
            <a:off x="0" y="0"/>
            <a:ext cx="12192000" cy="2387600"/>
          </a:xfrm>
        </p:spPr>
        <p:txBody>
          <a:bodyPr anchor="b"/>
          <a:lstStyle>
            <a:lvl1pPr algn="l">
              <a:defRPr sz="6000" b="1">
                <a:solidFill>
                  <a:srgbClr val="025283"/>
                </a:solidFill>
              </a:defRPr>
            </a:lvl1pPr>
          </a:lstStyle>
          <a:p>
            <a:r>
              <a:rPr lang="en-US"/>
              <a:t>Click to edit Master title style</a:t>
            </a:r>
          </a:p>
        </p:txBody>
      </p:sp>
      <p:sp>
        <p:nvSpPr>
          <p:cNvPr id="3" name="Subtitle 2">
            <a:extLst>
              <a:ext uri="{FF2B5EF4-FFF2-40B4-BE49-F238E27FC236}">
                <a16:creationId xmlns:a16="http://schemas.microsoft.com/office/drawing/2014/main" id="{F9EFE54F-ED64-4991-B2BA-9279B316CC14}"/>
              </a:ext>
            </a:extLst>
          </p:cNvPr>
          <p:cNvSpPr>
            <a:spLocks noGrp="1"/>
          </p:cNvSpPr>
          <p:nvPr>
            <p:ph type="subTitle" idx="1" hasCustomPrompt="1"/>
          </p:nvPr>
        </p:nvSpPr>
        <p:spPr>
          <a:xfrm>
            <a:off x="11084" y="2387600"/>
            <a:ext cx="12180916"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Your Name</a:t>
            </a:r>
          </a:p>
          <a:p>
            <a:r>
              <a:rPr lang="en-US"/>
              <a:t>Date</a:t>
            </a:r>
          </a:p>
        </p:txBody>
      </p:sp>
      <p:pic>
        <p:nvPicPr>
          <p:cNvPr id="13" name="Picture 12" descr="A picture containing text, clipart&#10;&#10;Description automatically generated">
            <a:extLst>
              <a:ext uri="{FF2B5EF4-FFF2-40B4-BE49-F238E27FC236}">
                <a16:creationId xmlns:a16="http://schemas.microsoft.com/office/drawing/2014/main" id="{F36F85F0-5F99-4859-BBEF-E40BD5E9F76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536327" y="6513524"/>
            <a:ext cx="552892" cy="316812"/>
          </a:xfrm>
          <a:prstGeom prst="rect">
            <a:avLst/>
          </a:prstGeom>
        </p:spPr>
      </p:pic>
    </p:spTree>
    <p:extLst>
      <p:ext uri="{BB962C8B-B14F-4D97-AF65-F5344CB8AC3E}">
        <p14:creationId xmlns:p14="http://schemas.microsoft.com/office/powerpoint/2010/main" val="1085573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omparison ">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7F5601F-B2A7-410E-8FB1-0E5750126F31}"/>
              </a:ext>
            </a:extLst>
          </p:cNvPr>
          <p:cNvSpPr/>
          <p:nvPr/>
        </p:nvSpPr>
        <p:spPr>
          <a:xfrm>
            <a:off x="0" y="-1"/>
            <a:ext cx="12192000" cy="1690687"/>
          </a:xfrm>
          <a:prstGeom prst="rect">
            <a:avLst/>
          </a:prstGeom>
          <a:solidFill>
            <a:srgbClr val="89C43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102938B-B634-44FB-AFF9-3343BBADD998}"/>
              </a:ext>
            </a:extLst>
          </p:cNvPr>
          <p:cNvSpPr>
            <a:spLocks noGrp="1"/>
          </p:cNvSpPr>
          <p:nvPr>
            <p:ph type="title"/>
          </p:nvPr>
        </p:nvSpPr>
        <p:spPr>
          <a:xfrm>
            <a:off x="0" y="1"/>
            <a:ext cx="12192000" cy="1690688"/>
          </a:xfrm>
        </p:spPr>
        <p:txBody>
          <a:bodyPr/>
          <a:lstStyle>
            <a:lvl1pPr>
              <a:defRPr>
                <a:solidFill>
                  <a:schemeClr val="bg1"/>
                </a:solidFill>
              </a:defRPr>
            </a:lvl1pPr>
          </a:lstStyle>
          <a:p>
            <a:r>
              <a:rPr lang="en-US"/>
              <a:t>Click to edit Master title style</a:t>
            </a:r>
          </a:p>
        </p:txBody>
      </p:sp>
      <p:sp>
        <p:nvSpPr>
          <p:cNvPr id="3" name="Content Placeholder 2">
            <a:extLst>
              <a:ext uri="{FF2B5EF4-FFF2-40B4-BE49-F238E27FC236}">
                <a16:creationId xmlns:a16="http://schemas.microsoft.com/office/drawing/2014/main" id="{88945FC3-FB90-4990-87B2-DCC4140DB00E}"/>
              </a:ext>
            </a:extLst>
          </p:cNvPr>
          <p:cNvSpPr>
            <a:spLocks noGrp="1"/>
          </p:cNvSpPr>
          <p:nvPr>
            <p:ph idx="1"/>
          </p:nvPr>
        </p:nvSpPr>
        <p:spPr>
          <a:xfrm>
            <a:off x="0" y="1825625"/>
            <a:ext cx="5964865"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a:extLst>
              <a:ext uri="{FF2B5EF4-FFF2-40B4-BE49-F238E27FC236}">
                <a16:creationId xmlns:a16="http://schemas.microsoft.com/office/drawing/2014/main" id="{D8DA7F5F-B192-4CBD-8560-25F43B9BA894}"/>
              </a:ext>
            </a:extLst>
          </p:cNvPr>
          <p:cNvSpPr/>
          <p:nvPr/>
        </p:nvSpPr>
        <p:spPr>
          <a:xfrm>
            <a:off x="0" y="6485860"/>
            <a:ext cx="12192000" cy="372140"/>
          </a:xfrm>
          <a:prstGeom prst="rect">
            <a:avLst/>
          </a:prstGeom>
          <a:solidFill>
            <a:srgbClr val="89C4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Content Placeholder 2">
            <a:extLst>
              <a:ext uri="{FF2B5EF4-FFF2-40B4-BE49-F238E27FC236}">
                <a16:creationId xmlns:a16="http://schemas.microsoft.com/office/drawing/2014/main" id="{D2473D0E-345F-476D-9A0F-197491ED398E}"/>
              </a:ext>
            </a:extLst>
          </p:cNvPr>
          <p:cNvSpPr>
            <a:spLocks noGrp="1"/>
          </p:cNvSpPr>
          <p:nvPr>
            <p:ph idx="10"/>
          </p:nvPr>
        </p:nvSpPr>
        <p:spPr>
          <a:xfrm>
            <a:off x="6227137" y="1825625"/>
            <a:ext cx="5964866"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0" name="Picture 9" descr="A picture containing text, clipart&#10;&#10;Description automatically generated">
            <a:extLst>
              <a:ext uri="{FF2B5EF4-FFF2-40B4-BE49-F238E27FC236}">
                <a16:creationId xmlns:a16="http://schemas.microsoft.com/office/drawing/2014/main" id="{47B5B4F1-C627-4F07-A51D-599B99E2468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536327" y="6513524"/>
            <a:ext cx="552892" cy="316812"/>
          </a:xfrm>
          <a:prstGeom prst="rect">
            <a:avLst/>
          </a:prstGeom>
        </p:spPr>
      </p:pic>
    </p:spTree>
    <p:extLst>
      <p:ext uri="{BB962C8B-B14F-4D97-AF65-F5344CB8AC3E}">
        <p14:creationId xmlns:p14="http://schemas.microsoft.com/office/powerpoint/2010/main" val="40010402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omparison Conten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7F5601F-B2A7-410E-8FB1-0E5750126F31}"/>
              </a:ext>
            </a:extLst>
          </p:cNvPr>
          <p:cNvSpPr/>
          <p:nvPr/>
        </p:nvSpPr>
        <p:spPr>
          <a:xfrm>
            <a:off x="0" y="-1"/>
            <a:ext cx="12192000" cy="1690687"/>
          </a:xfrm>
          <a:prstGeom prst="rect">
            <a:avLst/>
          </a:prstGeom>
          <a:solidFill>
            <a:srgbClr val="89C43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102938B-B634-44FB-AFF9-3343BBADD998}"/>
              </a:ext>
            </a:extLst>
          </p:cNvPr>
          <p:cNvSpPr>
            <a:spLocks noGrp="1"/>
          </p:cNvSpPr>
          <p:nvPr>
            <p:ph type="title"/>
          </p:nvPr>
        </p:nvSpPr>
        <p:spPr>
          <a:xfrm>
            <a:off x="0" y="1"/>
            <a:ext cx="12192000" cy="1690688"/>
          </a:xfrm>
        </p:spPr>
        <p:txBody>
          <a:bodyPr/>
          <a:lstStyle>
            <a:lvl1pPr>
              <a:defRPr>
                <a:solidFill>
                  <a:schemeClr val="bg1"/>
                </a:solidFill>
              </a:defRPr>
            </a:lvl1pPr>
          </a:lstStyle>
          <a:p>
            <a:r>
              <a:rPr lang="en-US"/>
              <a:t>Click to edit Master title style</a:t>
            </a:r>
          </a:p>
        </p:txBody>
      </p:sp>
      <p:sp>
        <p:nvSpPr>
          <p:cNvPr id="3" name="Content Placeholder 2">
            <a:extLst>
              <a:ext uri="{FF2B5EF4-FFF2-40B4-BE49-F238E27FC236}">
                <a16:creationId xmlns:a16="http://schemas.microsoft.com/office/drawing/2014/main" id="{88945FC3-FB90-4990-87B2-DCC4140DB00E}"/>
              </a:ext>
            </a:extLst>
          </p:cNvPr>
          <p:cNvSpPr>
            <a:spLocks noGrp="1"/>
          </p:cNvSpPr>
          <p:nvPr>
            <p:ph idx="1"/>
          </p:nvPr>
        </p:nvSpPr>
        <p:spPr>
          <a:xfrm>
            <a:off x="0" y="2509284"/>
            <a:ext cx="5964865" cy="366767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a:extLst>
              <a:ext uri="{FF2B5EF4-FFF2-40B4-BE49-F238E27FC236}">
                <a16:creationId xmlns:a16="http://schemas.microsoft.com/office/drawing/2014/main" id="{D8DA7F5F-B192-4CBD-8560-25F43B9BA894}"/>
              </a:ext>
            </a:extLst>
          </p:cNvPr>
          <p:cNvSpPr/>
          <p:nvPr/>
        </p:nvSpPr>
        <p:spPr>
          <a:xfrm>
            <a:off x="0" y="6485860"/>
            <a:ext cx="12192000" cy="372140"/>
          </a:xfrm>
          <a:prstGeom prst="rect">
            <a:avLst/>
          </a:prstGeom>
          <a:solidFill>
            <a:srgbClr val="89C4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Content Placeholder 2">
            <a:extLst>
              <a:ext uri="{FF2B5EF4-FFF2-40B4-BE49-F238E27FC236}">
                <a16:creationId xmlns:a16="http://schemas.microsoft.com/office/drawing/2014/main" id="{D2473D0E-345F-476D-9A0F-197491ED398E}"/>
              </a:ext>
            </a:extLst>
          </p:cNvPr>
          <p:cNvSpPr>
            <a:spLocks noGrp="1"/>
          </p:cNvSpPr>
          <p:nvPr>
            <p:ph idx="10"/>
          </p:nvPr>
        </p:nvSpPr>
        <p:spPr>
          <a:xfrm>
            <a:off x="6227137" y="2509283"/>
            <a:ext cx="5964866" cy="36676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Content Placeholder 2">
            <a:extLst>
              <a:ext uri="{FF2B5EF4-FFF2-40B4-BE49-F238E27FC236}">
                <a16:creationId xmlns:a16="http://schemas.microsoft.com/office/drawing/2014/main" id="{E3835D78-B9E0-4D53-A31F-A12C3A5F3D6A}"/>
              </a:ext>
            </a:extLst>
          </p:cNvPr>
          <p:cNvSpPr>
            <a:spLocks noGrp="1"/>
          </p:cNvSpPr>
          <p:nvPr>
            <p:ph idx="11"/>
          </p:nvPr>
        </p:nvSpPr>
        <p:spPr>
          <a:xfrm>
            <a:off x="0" y="1842977"/>
            <a:ext cx="5964865" cy="496186"/>
          </a:xfrm>
        </p:spPr>
        <p:txBody>
          <a:bodyPr/>
          <a:lstStyle>
            <a:lvl1pPr marL="0" indent="0">
              <a:buNone/>
              <a:defRPr/>
            </a:lvl1pPr>
          </a:lstStyle>
          <a:p>
            <a:pPr lvl="0"/>
            <a:r>
              <a:rPr lang="en-US"/>
              <a:t>Click to edit Master text styles</a:t>
            </a:r>
          </a:p>
        </p:txBody>
      </p:sp>
      <p:sp>
        <p:nvSpPr>
          <p:cNvPr id="11" name="Content Placeholder 2">
            <a:extLst>
              <a:ext uri="{FF2B5EF4-FFF2-40B4-BE49-F238E27FC236}">
                <a16:creationId xmlns:a16="http://schemas.microsoft.com/office/drawing/2014/main" id="{BC33B8FC-8197-415E-9694-740AC66228CA}"/>
              </a:ext>
            </a:extLst>
          </p:cNvPr>
          <p:cNvSpPr>
            <a:spLocks noGrp="1"/>
          </p:cNvSpPr>
          <p:nvPr>
            <p:ph idx="12"/>
          </p:nvPr>
        </p:nvSpPr>
        <p:spPr>
          <a:xfrm>
            <a:off x="6227135" y="1843640"/>
            <a:ext cx="5964865" cy="496186"/>
          </a:xfrm>
        </p:spPr>
        <p:txBody>
          <a:bodyPr/>
          <a:lstStyle>
            <a:lvl1pPr marL="0" indent="0">
              <a:buNone/>
              <a:defRPr/>
            </a:lvl1pPr>
          </a:lstStyle>
          <a:p>
            <a:pPr lvl="0"/>
            <a:r>
              <a:rPr lang="en-US"/>
              <a:t>Click to edit Master text styles</a:t>
            </a:r>
          </a:p>
        </p:txBody>
      </p:sp>
      <p:pic>
        <p:nvPicPr>
          <p:cNvPr id="12" name="Picture 11" descr="A picture containing text, clipart&#10;&#10;Description automatically generated">
            <a:extLst>
              <a:ext uri="{FF2B5EF4-FFF2-40B4-BE49-F238E27FC236}">
                <a16:creationId xmlns:a16="http://schemas.microsoft.com/office/drawing/2014/main" id="{495EBF62-AB06-4E98-8DCD-0F99E90FC2F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536327" y="6513524"/>
            <a:ext cx="552892" cy="316812"/>
          </a:xfrm>
          <a:prstGeom prst="rect">
            <a:avLst/>
          </a:prstGeom>
        </p:spPr>
      </p:pic>
    </p:spTree>
    <p:extLst>
      <p:ext uri="{BB962C8B-B14F-4D97-AF65-F5344CB8AC3E}">
        <p14:creationId xmlns:p14="http://schemas.microsoft.com/office/powerpoint/2010/main" val="40664971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8DA7F5F-B192-4CBD-8560-25F43B9BA894}"/>
              </a:ext>
            </a:extLst>
          </p:cNvPr>
          <p:cNvSpPr/>
          <p:nvPr/>
        </p:nvSpPr>
        <p:spPr>
          <a:xfrm>
            <a:off x="0" y="6485860"/>
            <a:ext cx="12192000" cy="372140"/>
          </a:xfrm>
          <a:prstGeom prst="rect">
            <a:avLst/>
          </a:prstGeom>
          <a:solidFill>
            <a:srgbClr val="89C4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descr="A picture containing text, clipart&#10;&#10;Description automatically generated">
            <a:extLst>
              <a:ext uri="{FF2B5EF4-FFF2-40B4-BE49-F238E27FC236}">
                <a16:creationId xmlns:a16="http://schemas.microsoft.com/office/drawing/2014/main" id="{2893F052-DED8-4351-87D3-F9CC3DF00DD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536327" y="6513524"/>
            <a:ext cx="552892" cy="316812"/>
          </a:xfrm>
          <a:prstGeom prst="rect">
            <a:avLst/>
          </a:prstGeom>
        </p:spPr>
      </p:pic>
    </p:spTree>
    <p:extLst>
      <p:ext uri="{BB962C8B-B14F-4D97-AF65-F5344CB8AC3E}">
        <p14:creationId xmlns:p14="http://schemas.microsoft.com/office/powerpoint/2010/main" val="8951110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1DF69F3-B4EC-4750-B453-B00EEC808ADD}"/>
              </a:ext>
            </a:extLst>
          </p:cNvPr>
          <p:cNvSpPr/>
          <p:nvPr/>
        </p:nvSpPr>
        <p:spPr>
          <a:xfrm>
            <a:off x="11084" y="4043362"/>
            <a:ext cx="12197542" cy="2814638"/>
          </a:xfrm>
          <a:prstGeom prst="rect">
            <a:avLst/>
          </a:prstGeom>
          <a:gradFill flip="none" rotWithShape="1">
            <a:gsLst>
              <a:gs pos="0">
                <a:schemeClr val="bg1"/>
              </a:gs>
              <a:gs pos="52000">
                <a:srgbClr val="ECA54E"/>
              </a:gs>
              <a:gs pos="100000">
                <a:srgbClr val="DE8318"/>
              </a:gs>
            </a:gsLst>
            <a:path path="circle">
              <a:fillToRect l="50000" t="130000" r="50000" b="-3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EC040CC-E185-4DAF-AE48-3922CBD3CE8E}"/>
              </a:ext>
            </a:extLst>
          </p:cNvPr>
          <p:cNvSpPr>
            <a:spLocks noGrp="1"/>
          </p:cNvSpPr>
          <p:nvPr>
            <p:ph type="ctrTitle"/>
          </p:nvPr>
        </p:nvSpPr>
        <p:spPr>
          <a:xfrm>
            <a:off x="0" y="0"/>
            <a:ext cx="12192000" cy="2387600"/>
          </a:xfrm>
        </p:spPr>
        <p:txBody>
          <a:bodyPr anchor="b"/>
          <a:lstStyle>
            <a:lvl1pPr algn="l">
              <a:defRPr sz="6000" b="1">
                <a:solidFill>
                  <a:srgbClr val="DE8318"/>
                </a:solidFill>
              </a:defRPr>
            </a:lvl1pPr>
          </a:lstStyle>
          <a:p>
            <a:r>
              <a:rPr lang="en-US"/>
              <a:t>Click to edit Master title style</a:t>
            </a:r>
          </a:p>
        </p:txBody>
      </p:sp>
      <p:sp>
        <p:nvSpPr>
          <p:cNvPr id="3" name="Subtitle 2">
            <a:extLst>
              <a:ext uri="{FF2B5EF4-FFF2-40B4-BE49-F238E27FC236}">
                <a16:creationId xmlns:a16="http://schemas.microsoft.com/office/drawing/2014/main" id="{F9EFE54F-ED64-4991-B2BA-9279B316CC14}"/>
              </a:ext>
            </a:extLst>
          </p:cNvPr>
          <p:cNvSpPr>
            <a:spLocks noGrp="1"/>
          </p:cNvSpPr>
          <p:nvPr>
            <p:ph type="subTitle" idx="1" hasCustomPrompt="1"/>
          </p:nvPr>
        </p:nvSpPr>
        <p:spPr>
          <a:xfrm>
            <a:off x="11084" y="2387600"/>
            <a:ext cx="12180916"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Your Name</a:t>
            </a:r>
          </a:p>
          <a:p>
            <a:r>
              <a:rPr lang="en-US"/>
              <a:t>Date</a:t>
            </a:r>
          </a:p>
        </p:txBody>
      </p:sp>
      <p:pic>
        <p:nvPicPr>
          <p:cNvPr id="13" name="Picture 12" descr="A picture containing text, clipart&#10;&#10;Description automatically generated">
            <a:extLst>
              <a:ext uri="{FF2B5EF4-FFF2-40B4-BE49-F238E27FC236}">
                <a16:creationId xmlns:a16="http://schemas.microsoft.com/office/drawing/2014/main" id="{F36F85F0-5F99-4859-BBEF-E40BD5E9F76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536327" y="6513524"/>
            <a:ext cx="552892" cy="316812"/>
          </a:xfrm>
          <a:prstGeom prst="rect">
            <a:avLst/>
          </a:prstGeom>
        </p:spPr>
      </p:pic>
    </p:spTree>
    <p:extLst>
      <p:ext uri="{BB962C8B-B14F-4D97-AF65-F5344CB8AC3E}">
        <p14:creationId xmlns:p14="http://schemas.microsoft.com/office/powerpoint/2010/main" val="11447557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Section Slide">
    <p:bg>
      <p:bgPr>
        <a:solidFill>
          <a:srgbClr val="E4EAF2"/>
        </a:soli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F110FC6-81FC-462C-920E-0716E376B68A}"/>
              </a:ext>
            </a:extLst>
          </p:cNvPr>
          <p:cNvSpPr/>
          <p:nvPr/>
        </p:nvSpPr>
        <p:spPr>
          <a:xfrm>
            <a:off x="6096000" y="0"/>
            <a:ext cx="6096000" cy="6858000"/>
          </a:xfrm>
          <a:prstGeom prst="rect">
            <a:avLst/>
          </a:prstGeom>
          <a:solidFill>
            <a:srgbClr val="DE831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7FE66ED-2092-470E-9C5A-CC3D75901C06}"/>
              </a:ext>
            </a:extLst>
          </p:cNvPr>
          <p:cNvSpPr>
            <a:spLocks noGrp="1"/>
          </p:cNvSpPr>
          <p:nvPr>
            <p:ph type="title" hasCustomPrompt="1"/>
          </p:nvPr>
        </p:nvSpPr>
        <p:spPr>
          <a:xfrm>
            <a:off x="6687880" y="875488"/>
            <a:ext cx="4687186" cy="4621545"/>
          </a:xfrm>
        </p:spPr>
        <p:txBody>
          <a:bodyPr/>
          <a:lstStyle>
            <a:lvl1pPr>
              <a:defRPr b="1">
                <a:solidFill>
                  <a:schemeClr val="bg1"/>
                </a:solidFill>
              </a:defRPr>
            </a:lvl1pPr>
          </a:lstStyle>
          <a:p>
            <a:r>
              <a:rPr lang="en-US"/>
              <a:t>Name of Section</a:t>
            </a:r>
          </a:p>
        </p:txBody>
      </p:sp>
      <p:pic>
        <p:nvPicPr>
          <p:cNvPr id="5" name="Picture 4" descr="A picture containing text, clipart&#10;&#10;Description automatically generated">
            <a:extLst>
              <a:ext uri="{FF2B5EF4-FFF2-40B4-BE49-F238E27FC236}">
                <a16:creationId xmlns:a16="http://schemas.microsoft.com/office/drawing/2014/main" id="{2EE5E032-E681-4AAB-B7B7-27B1F44D819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536327" y="6513524"/>
            <a:ext cx="552892" cy="316812"/>
          </a:xfrm>
          <a:prstGeom prst="rect">
            <a:avLst/>
          </a:prstGeom>
        </p:spPr>
      </p:pic>
    </p:spTree>
    <p:extLst>
      <p:ext uri="{BB962C8B-B14F-4D97-AF65-F5344CB8AC3E}">
        <p14:creationId xmlns:p14="http://schemas.microsoft.com/office/powerpoint/2010/main" val="15666686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8DA7F5F-B192-4CBD-8560-25F43B9BA894}"/>
              </a:ext>
            </a:extLst>
          </p:cNvPr>
          <p:cNvSpPr/>
          <p:nvPr/>
        </p:nvSpPr>
        <p:spPr>
          <a:xfrm>
            <a:off x="0" y="6485860"/>
            <a:ext cx="12192000" cy="372140"/>
          </a:xfrm>
          <a:prstGeom prst="rect">
            <a:avLst/>
          </a:prstGeom>
          <a:solidFill>
            <a:srgbClr val="DE831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C7F5601F-B2A7-410E-8FB1-0E5750126F31}"/>
              </a:ext>
            </a:extLst>
          </p:cNvPr>
          <p:cNvSpPr/>
          <p:nvPr/>
        </p:nvSpPr>
        <p:spPr>
          <a:xfrm>
            <a:off x="0" y="-1"/>
            <a:ext cx="12192000" cy="169068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102938B-B634-44FB-AFF9-3343BBADD998}"/>
              </a:ext>
            </a:extLst>
          </p:cNvPr>
          <p:cNvSpPr>
            <a:spLocks noGrp="1"/>
          </p:cNvSpPr>
          <p:nvPr>
            <p:ph type="title"/>
          </p:nvPr>
        </p:nvSpPr>
        <p:spPr>
          <a:xfrm>
            <a:off x="0" y="1"/>
            <a:ext cx="12192000" cy="1690688"/>
          </a:xfrm>
          <a:solidFill>
            <a:srgbClr val="DE8318"/>
          </a:solidFill>
        </p:spPr>
        <p:txBody>
          <a:bodyPr/>
          <a:lstStyle>
            <a:lvl1pPr>
              <a:defRPr>
                <a:solidFill>
                  <a:schemeClr val="bg1"/>
                </a:solidFill>
              </a:defRPr>
            </a:lvl1pPr>
          </a:lstStyle>
          <a:p>
            <a:r>
              <a:rPr lang="en-US"/>
              <a:t>Click to edit Master title style</a:t>
            </a:r>
          </a:p>
        </p:txBody>
      </p:sp>
      <p:sp>
        <p:nvSpPr>
          <p:cNvPr id="3" name="Content Placeholder 2">
            <a:extLst>
              <a:ext uri="{FF2B5EF4-FFF2-40B4-BE49-F238E27FC236}">
                <a16:creationId xmlns:a16="http://schemas.microsoft.com/office/drawing/2014/main" id="{88945FC3-FB90-4990-87B2-DCC4140DB00E}"/>
              </a:ext>
            </a:extLst>
          </p:cNvPr>
          <p:cNvSpPr>
            <a:spLocks noGrp="1"/>
          </p:cNvSpPr>
          <p:nvPr>
            <p:ph idx="1"/>
          </p:nvPr>
        </p:nvSpPr>
        <p:spPr>
          <a:xfrm>
            <a:off x="0" y="1825625"/>
            <a:ext cx="121920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9" name="Picture 8" descr="A picture containing text, clipart&#10;&#10;Description automatically generated">
            <a:extLst>
              <a:ext uri="{FF2B5EF4-FFF2-40B4-BE49-F238E27FC236}">
                <a16:creationId xmlns:a16="http://schemas.microsoft.com/office/drawing/2014/main" id="{5EFBED56-3E37-43F9-B140-DA2F8269392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536327" y="6513524"/>
            <a:ext cx="552892" cy="316812"/>
          </a:xfrm>
          <a:prstGeom prst="rect">
            <a:avLst/>
          </a:prstGeom>
        </p:spPr>
      </p:pic>
    </p:spTree>
    <p:extLst>
      <p:ext uri="{BB962C8B-B14F-4D97-AF65-F5344CB8AC3E}">
        <p14:creationId xmlns:p14="http://schemas.microsoft.com/office/powerpoint/2010/main" val="22735729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Title and Comparison ">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7F5601F-B2A7-410E-8FB1-0E5750126F31}"/>
              </a:ext>
            </a:extLst>
          </p:cNvPr>
          <p:cNvSpPr/>
          <p:nvPr/>
        </p:nvSpPr>
        <p:spPr>
          <a:xfrm>
            <a:off x="0" y="-1"/>
            <a:ext cx="12192000" cy="1690687"/>
          </a:xfrm>
          <a:prstGeom prst="rect">
            <a:avLst/>
          </a:prstGeom>
          <a:solidFill>
            <a:srgbClr val="DE831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102938B-B634-44FB-AFF9-3343BBADD998}"/>
              </a:ext>
            </a:extLst>
          </p:cNvPr>
          <p:cNvSpPr>
            <a:spLocks noGrp="1"/>
          </p:cNvSpPr>
          <p:nvPr>
            <p:ph type="title"/>
          </p:nvPr>
        </p:nvSpPr>
        <p:spPr>
          <a:xfrm>
            <a:off x="0" y="1"/>
            <a:ext cx="12192000" cy="1690688"/>
          </a:xfrm>
        </p:spPr>
        <p:txBody>
          <a:bodyPr/>
          <a:lstStyle>
            <a:lvl1pPr>
              <a:defRPr>
                <a:solidFill>
                  <a:schemeClr val="bg1"/>
                </a:solidFill>
              </a:defRPr>
            </a:lvl1pPr>
          </a:lstStyle>
          <a:p>
            <a:r>
              <a:rPr lang="en-US"/>
              <a:t>Click to edit Master title style</a:t>
            </a:r>
          </a:p>
        </p:txBody>
      </p:sp>
      <p:sp>
        <p:nvSpPr>
          <p:cNvPr id="3" name="Content Placeholder 2">
            <a:extLst>
              <a:ext uri="{FF2B5EF4-FFF2-40B4-BE49-F238E27FC236}">
                <a16:creationId xmlns:a16="http://schemas.microsoft.com/office/drawing/2014/main" id="{88945FC3-FB90-4990-87B2-DCC4140DB00E}"/>
              </a:ext>
            </a:extLst>
          </p:cNvPr>
          <p:cNvSpPr>
            <a:spLocks noGrp="1"/>
          </p:cNvSpPr>
          <p:nvPr>
            <p:ph idx="1"/>
          </p:nvPr>
        </p:nvSpPr>
        <p:spPr>
          <a:xfrm>
            <a:off x="0" y="1825625"/>
            <a:ext cx="5964865"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a:extLst>
              <a:ext uri="{FF2B5EF4-FFF2-40B4-BE49-F238E27FC236}">
                <a16:creationId xmlns:a16="http://schemas.microsoft.com/office/drawing/2014/main" id="{D8DA7F5F-B192-4CBD-8560-25F43B9BA894}"/>
              </a:ext>
            </a:extLst>
          </p:cNvPr>
          <p:cNvSpPr/>
          <p:nvPr/>
        </p:nvSpPr>
        <p:spPr>
          <a:xfrm>
            <a:off x="0" y="6485860"/>
            <a:ext cx="12192000" cy="372140"/>
          </a:xfrm>
          <a:prstGeom prst="rect">
            <a:avLst/>
          </a:prstGeom>
          <a:solidFill>
            <a:srgbClr val="DE831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Content Placeholder 2">
            <a:extLst>
              <a:ext uri="{FF2B5EF4-FFF2-40B4-BE49-F238E27FC236}">
                <a16:creationId xmlns:a16="http://schemas.microsoft.com/office/drawing/2014/main" id="{D2473D0E-345F-476D-9A0F-197491ED398E}"/>
              </a:ext>
            </a:extLst>
          </p:cNvPr>
          <p:cNvSpPr>
            <a:spLocks noGrp="1"/>
          </p:cNvSpPr>
          <p:nvPr>
            <p:ph idx="10"/>
          </p:nvPr>
        </p:nvSpPr>
        <p:spPr>
          <a:xfrm>
            <a:off x="6227137" y="1825625"/>
            <a:ext cx="5964866"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0" name="Picture 9" descr="A picture containing text, clipart&#10;&#10;Description automatically generated">
            <a:extLst>
              <a:ext uri="{FF2B5EF4-FFF2-40B4-BE49-F238E27FC236}">
                <a16:creationId xmlns:a16="http://schemas.microsoft.com/office/drawing/2014/main" id="{47B5B4F1-C627-4F07-A51D-599B99E2468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536327" y="6513524"/>
            <a:ext cx="552892" cy="316812"/>
          </a:xfrm>
          <a:prstGeom prst="rect">
            <a:avLst/>
          </a:prstGeom>
        </p:spPr>
      </p:pic>
    </p:spTree>
    <p:extLst>
      <p:ext uri="{BB962C8B-B14F-4D97-AF65-F5344CB8AC3E}">
        <p14:creationId xmlns:p14="http://schemas.microsoft.com/office/powerpoint/2010/main" val="54344248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Title and Comparison Conten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7F5601F-B2A7-410E-8FB1-0E5750126F31}"/>
              </a:ext>
            </a:extLst>
          </p:cNvPr>
          <p:cNvSpPr/>
          <p:nvPr/>
        </p:nvSpPr>
        <p:spPr>
          <a:xfrm>
            <a:off x="0" y="-1"/>
            <a:ext cx="12192000" cy="1690687"/>
          </a:xfrm>
          <a:prstGeom prst="rect">
            <a:avLst/>
          </a:prstGeom>
          <a:solidFill>
            <a:srgbClr val="DE831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102938B-B634-44FB-AFF9-3343BBADD998}"/>
              </a:ext>
            </a:extLst>
          </p:cNvPr>
          <p:cNvSpPr>
            <a:spLocks noGrp="1"/>
          </p:cNvSpPr>
          <p:nvPr>
            <p:ph type="title"/>
          </p:nvPr>
        </p:nvSpPr>
        <p:spPr>
          <a:xfrm>
            <a:off x="0" y="1"/>
            <a:ext cx="12192000" cy="1690688"/>
          </a:xfrm>
        </p:spPr>
        <p:txBody>
          <a:bodyPr/>
          <a:lstStyle>
            <a:lvl1pPr>
              <a:defRPr>
                <a:solidFill>
                  <a:schemeClr val="bg1"/>
                </a:solidFill>
              </a:defRPr>
            </a:lvl1pPr>
          </a:lstStyle>
          <a:p>
            <a:r>
              <a:rPr lang="en-US"/>
              <a:t>Click to edit Master title style</a:t>
            </a:r>
          </a:p>
        </p:txBody>
      </p:sp>
      <p:sp>
        <p:nvSpPr>
          <p:cNvPr id="3" name="Content Placeholder 2">
            <a:extLst>
              <a:ext uri="{FF2B5EF4-FFF2-40B4-BE49-F238E27FC236}">
                <a16:creationId xmlns:a16="http://schemas.microsoft.com/office/drawing/2014/main" id="{88945FC3-FB90-4990-87B2-DCC4140DB00E}"/>
              </a:ext>
            </a:extLst>
          </p:cNvPr>
          <p:cNvSpPr>
            <a:spLocks noGrp="1"/>
          </p:cNvSpPr>
          <p:nvPr>
            <p:ph idx="1"/>
          </p:nvPr>
        </p:nvSpPr>
        <p:spPr>
          <a:xfrm>
            <a:off x="0" y="2509284"/>
            <a:ext cx="5964865" cy="366767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a:extLst>
              <a:ext uri="{FF2B5EF4-FFF2-40B4-BE49-F238E27FC236}">
                <a16:creationId xmlns:a16="http://schemas.microsoft.com/office/drawing/2014/main" id="{D8DA7F5F-B192-4CBD-8560-25F43B9BA894}"/>
              </a:ext>
            </a:extLst>
          </p:cNvPr>
          <p:cNvSpPr/>
          <p:nvPr/>
        </p:nvSpPr>
        <p:spPr>
          <a:xfrm>
            <a:off x="0" y="6485860"/>
            <a:ext cx="12192000" cy="372140"/>
          </a:xfrm>
          <a:prstGeom prst="rect">
            <a:avLst/>
          </a:prstGeom>
          <a:solidFill>
            <a:srgbClr val="DE831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Content Placeholder 2">
            <a:extLst>
              <a:ext uri="{FF2B5EF4-FFF2-40B4-BE49-F238E27FC236}">
                <a16:creationId xmlns:a16="http://schemas.microsoft.com/office/drawing/2014/main" id="{D2473D0E-345F-476D-9A0F-197491ED398E}"/>
              </a:ext>
            </a:extLst>
          </p:cNvPr>
          <p:cNvSpPr>
            <a:spLocks noGrp="1"/>
          </p:cNvSpPr>
          <p:nvPr>
            <p:ph idx="10"/>
          </p:nvPr>
        </p:nvSpPr>
        <p:spPr>
          <a:xfrm>
            <a:off x="6227137" y="2509283"/>
            <a:ext cx="5964866" cy="36676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Content Placeholder 2">
            <a:extLst>
              <a:ext uri="{FF2B5EF4-FFF2-40B4-BE49-F238E27FC236}">
                <a16:creationId xmlns:a16="http://schemas.microsoft.com/office/drawing/2014/main" id="{E3835D78-B9E0-4D53-A31F-A12C3A5F3D6A}"/>
              </a:ext>
            </a:extLst>
          </p:cNvPr>
          <p:cNvSpPr>
            <a:spLocks noGrp="1"/>
          </p:cNvSpPr>
          <p:nvPr>
            <p:ph idx="11"/>
          </p:nvPr>
        </p:nvSpPr>
        <p:spPr>
          <a:xfrm>
            <a:off x="0" y="1842977"/>
            <a:ext cx="5964865" cy="496186"/>
          </a:xfrm>
        </p:spPr>
        <p:txBody>
          <a:bodyPr/>
          <a:lstStyle>
            <a:lvl1pPr marL="0" indent="0">
              <a:buNone/>
              <a:defRPr/>
            </a:lvl1pPr>
          </a:lstStyle>
          <a:p>
            <a:pPr lvl="0"/>
            <a:r>
              <a:rPr lang="en-US"/>
              <a:t>Click to edit Master text styles</a:t>
            </a:r>
          </a:p>
        </p:txBody>
      </p:sp>
      <p:sp>
        <p:nvSpPr>
          <p:cNvPr id="11" name="Content Placeholder 2">
            <a:extLst>
              <a:ext uri="{FF2B5EF4-FFF2-40B4-BE49-F238E27FC236}">
                <a16:creationId xmlns:a16="http://schemas.microsoft.com/office/drawing/2014/main" id="{BC33B8FC-8197-415E-9694-740AC66228CA}"/>
              </a:ext>
            </a:extLst>
          </p:cNvPr>
          <p:cNvSpPr>
            <a:spLocks noGrp="1"/>
          </p:cNvSpPr>
          <p:nvPr>
            <p:ph idx="12"/>
          </p:nvPr>
        </p:nvSpPr>
        <p:spPr>
          <a:xfrm>
            <a:off x="6227135" y="1843640"/>
            <a:ext cx="5964865" cy="496186"/>
          </a:xfrm>
        </p:spPr>
        <p:txBody>
          <a:bodyPr/>
          <a:lstStyle>
            <a:lvl1pPr marL="0" indent="0">
              <a:buNone/>
              <a:defRPr/>
            </a:lvl1pPr>
          </a:lstStyle>
          <a:p>
            <a:pPr lvl="0"/>
            <a:r>
              <a:rPr lang="en-US"/>
              <a:t>Click to edit Master text styles</a:t>
            </a:r>
          </a:p>
        </p:txBody>
      </p:sp>
      <p:pic>
        <p:nvPicPr>
          <p:cNvPr id="12" name="Picture 11" descr="A picture containing text, clipart&#10;&#10;Description automatically generated">
            <a:extLst>
              <a:ext uri="{FF2B5EF4-FFF2-40B4-BE49-F238E27FC236}">
                <a16:creationId xmlns:a16="http://schemas.microsoft.com/office/drawing/2014/main" id="{495EBF62-AB06-4E98-8DCD-0F99E90FC2F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536327" y="6513524"/>
            <a:ext cx="552892" cy="316812"/>
          </a:xfrm>
          <a:prstGeom prst="rect">
            <a:avLst/>
          </a:prstGeom>
        </p:spPr>
      </p:pic>
    </p:spTree>
    <p:extLst>
      <p:ext uri="{BB962C8B-B14F-4D97-AF65-F5344CB8AC3E}">
        <p14:creationId xmlns:p14="http://schemas.microsoft.com/office/powerpoint/2010/main" val="295076224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8DA7F5F-B192-4CBD-8560-25F43B9BA894}"/>
              </a:ext>
            </a:extLst>
          </p:cNvPr>
          <p:cNvSpPr/>
          <p:nvPr/>
        </p:nvSpPr>
        <p:spPr>
          <a:xfrm>
            <a:off x="0" y="6485860"/>
            <a:ext cx="12192000" cy="372140"/>
          </a:xfrm>
          <a:prstGeom prst="rect">
            <a:avLst/>
          </a:prstGeom>
          <a:solidFill>
            <a:srgbClr val="DE831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descr="A picture containing text, clipart&#10;&#10;Description automatically generated">
            <a:extLst>
              <a:ext uri="{FF2B5EF4-FFF2-40B4-BE49-F238E27FC236}">
                <a16:creationId xmlns:a16="http://schemas.microsoft.com/office/drawing/2014/main" id="{2893F052-DED8-4351-87D3-F9CC3DF00DD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536327" y="6513524"/>
            <a:ext cx="552892" cy="316812"/>
          </a:xfrm>
          <a:prstGeom prst="rect">
            <a:avLst/>
          </a:prstGeom>
        </p:spPr>
      </p:pic>
    </p:spTree>
    <p:extLst>
      <p:ext uri="{BB962C8B-B14F-4D97-AF65-F5344CB8AC3E}">
        <p14:creationId xmlns:p14="http://schemas.microsoft.com/office/powerpoint/2010/main" val="13018672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Section Slide">
    <p:bg>
      <p:bgPr>
        <a:solidFill>
          <a:srgbClr val="E4EAF2"/>
        </a:soli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F110FC6-81FC-462C-920E-0716E376B68A}"/>
              </a:ext>
            </a:extLst>
          </p:cNvPr>
          <p:cNvSpPr/>
          <p:nvPr/>
        </p:nvSpPr>
        <p:spPr>
          <a:xfrm>
            <a:off x="6096000" y="0"/>
            <a:ext cx="609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7FE66ED-2092-470E-9C5A-CC3D75901C06}"/>
              </a:ext>
            </a:extLst>
          </p:cNvPr>
          <p:cNvSpPr>
            <a:spLocks noGrp="1"/>
          </p:cNvSpPr>
          <p:nvPr>
            <p:ph type="title" hasCustomPrompt="1"/>
          </p:nvPr>
        </p:nvSpPr>
        <p:spPr>
          <a:xfrm>
            <a:off x="6687880" y="875488"/>
            <a:ext cx="4687186" cy="4621545"/>
          </a:xfrm>
        </p:spPr>
        <p:txBody>
          <a:bodyPr/>
          <a:lstStyle>
            <a:lvl1pPr>
              <a:defRPr b="1">
                <a:solidFill>
                  <a:schemeClr val="bg1"/>
                </a:solidFill>
              </a:defRPr>
            </a:lvl1pPr>
          </a:lstStyle>
          <a:p>
            <a:r>
              <a:rPr lang="en-US"/>
              <a:t>Name of Section</a:t>
            </a:r>
          </a:p>
        </p:txBody>
      </p:sp>
      <p:pic>
        <p:nvPicPr>
          <p:cNvPr id="5" name="Picture 4" descr="A picture containing text, clipart&#10;&#10;Description automatically generated">
            <a:extLst>
              <a:ext uri="{FF2B5EF4-FFF2-40B4-BE49-F238E27FC236}">
                <a16:creationId xmlns:a16="http://schemas.microsoft.com/office/drawing/2014/main" id="{2EE5E032-E681-4AAB-B7B7-27B1F44D819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536327" y="6513524"/>
            <a:ext cx="552892" cy="316812"/>
          </a:xfrm>
          <a:prstGeom prst="rect">
            <a:avLst/>
          </a:prstGeom>
        </p:spPr>
      </p:pic>
    </p:spTree>
    <p:extLst>
      <p:ext uri="{BB962C8B-B14F-4D97-AF65-F5344CB8AC3E}">
        <p14:creationId xmlns:p14="http://schemas.microsoft.com/office/powerpoint/2010/main" val="3033453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8DA7F5F-B192-4CBD-8560-25F43B9BA894}"/>
              </a:ext>
            </a:extLst>
          </p:cNvPr>
          <p:cNvSpPr/>
          <p:nvPr/>
        </p:nvSpPr>
        <p:spPr>
          <a:xfrm>
            <a:off x="0" y="6485860"/>
            <a:ext cx="12192000" cy="37214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C7F5601F-B2A7-410E-8FB1-0E5750126F31}"/>
              </a:ext>
            </a:extLst>
          </p:cNvPr>
          <p:cNvSpPr/>
          <p:nvPr/>
        </p:nvSpPr>
        <p:spPr>
          <a:xfrm>
            <a:off x="0" y="-1"/>
            <a:ext cx="12192000" cy="169068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102938B-B634-44FB-AFF9-3343BBADD998}"/>
              </a:ext>
            </a:extLst>
          </p:cNvPr>
          <p:cNvSpPr>
            <a:spLocks noGrp="1"/>
          </p:cNvSpPr>
          <p:nvPr>
            <p:ph type="title"/>
          </p:nvPr>
        </p:nvSpPr>
        <p:spPr>
          <a:xfrm>
            <a:off x="0" y="1"/>
            <a:ext cx="12192000" cy="1690688"/>
          </a:xfrm>
        </p:spPr>
        <p:txBody>
          <a:bodyPr/>
          <a:lstStyle>
            <a:lvl1pPr>
              <a:defRPr>
                <a:solidFill>
                  <a:schemeClr val="bg1"/>
                </a:solidFill>
              </a:defRPr>
            </a:lvl1pPr>
          </a:lstStyle>
          <a:p>
            <a:r>
              <a:rPr lang="en-US"/>
              <a:t>Click to edit Master title style</a:t>
            </a:r>
          </a:p>
        </p:txBody>
      </p:sp>
      <p:sp>
        <p:nvSpPr>
          <p:cNvPr id="3" name="Content Placeholder 2">
            <a:extLst>
              <a:ext uri="{FF2B5EF4-FFF2-40B4-BE49-F238E27FC236}">
                <a16:creationId xmlns:a16="http://schemas.microsoft.com/office/drawing/2014/main" id="{88945FC3-FB90-4990-87B2-DCC4140DB00E}"/>
              </a:ext>
            </a:extLst>
          </p:cNvPr>
          <p:cNvSpPr>
            <a:spLocks noGrp="1"/>
          </p:cNvSpPr>
          <p:nvPr>
            <p:ph idx="1"/>
          </p:nvPr>
        </p:nvSpPr>
        <p:spPr>
          <a:xfrm>
            <a:off x="0" y="1825625"/>
            <a:ext cx="121920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9" name="Picture 8" descr="A picture containing text, clipart&#10;&#10;Description automatically generated">
            <a:extLst>
              <a:ext uri="{FF2B5EF4-FFF2-40B4-BE49-F238E27FC236}">
                <a16:creationId xmlns:a16="http://schemas.microsoft.com/office/drawing/2014/main" id="{5EFBED56-3E37-43F9-B140-DA2F8269392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536327" y="6513524"/>
            <a:ext cx="552892" cy="316812"/>
          </a:xfrm>
          <a:prstGeom prst="rect">
            <a:avLst/>
          </a:prstGeom>
        </p:spPr>
      </p:pic>
    </p:spTree>
    <p:extLst>
      <p:ext uri="{BB962C8B-B14F-4D97-AF65-F5344CB8AC3E}">
        <p14:creationId xmlns:p14="http://schemas.microsoft.com/office/powerpoint/2010/main" val="41758850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and Comparison ">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7F5601F-B2A7-410E-8FB1-0E5750126F31}"/>
              </a:ext>
            </a:extLst>
          </p:cNvPr>
          <p:cNvSpPr/>
          <p:nvPr/>
        </p:nvSpPr>
        <p:spPr>
          <a:xfrm>
            <a:off x="0" y="-1"/>
            <a:ext cx="12192000" cy="169068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102938B-B634-44FB-AFF9-3343BBADD998}"/>
              </a:ext>
            </a:extLst>
          </p:cNvPr>
          <p:cNvSpPr>
            <a:spLocks noGrp="1"/>
          </p:cNvSpPr>
          <p:nvPr>
            <p:ph type="title"/>
          </p:nvPr>
        </p:nvSpPr>
        <p:spPr>
          <a:xfrm>
            <a:off x="0" y="1"/>
            <a:ext cx="12192000" cy="1690688"/>
          </a:xfrm>
        </p:spPr>
        <p:txBody>
          <a:bodyPr/>
          <a:lstStyle>
            <a:lvl1pPr>
              <a:defRPr>
                <a:solidFill>
                  <a:schemeClr val="bg1"/>
                </a:solidFill>
              </a:defRPr>
            </a:lvl1pPr>
          </a:lstStyle>
          <a:p>
            <a:r>
              <a:rPr lang="en-US"/>
              <a:t>Click to edit Master title style</a:t>
            </a:r>
          </a:p>
        </p:txBody>
      </p:sp>
      <p:sp>
        <p:nvSpPr>
          <p:cNvPr id="3" name="Content Placeholder 2">
            <a:extLst>
              <a:ext uri="{FF2B5EF4-FFF2-40B4-BE49-F238E27FC236}">
                <a16:creationId xmlns:a16="http://schemas.microsoft.com/office/drawing/2014/main" id="{88945FC3-FB90-4990-87B2-DCC4140DB00E}"/>
              </a:ext>
            </a:extLst>
          </p:cNvPr>
          <p:cNvSpPr>
            <a:spLocks noGrp="1"/>
          </p:cNvSpPr>
          <p:nvPr>
            <p:ph idx="1"/>
          </p:nvPr>
        </p:nvSpPr>
        <p:spPr>
          <a:xfrm>
            <a:off x="0" y="1825625"/>
            <a:ext cx="5964865"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a:extLst>
              <a:ext uri="{FF2B5EF4-FFF2-40B4-BE49-F238E27FC236}">
                <a16:creationId xmlns:a16="http://schemas.microsoft.com/office/drawing/2014/main" id="{D8DA7F5F-B192-4CBD-8560-25F43B9BA894}"/>
              </a:ext>
            </a:extLst>
          </p:cNvPr>
          <p:cNvSpPr/>
          <p:nvPr/>
        </p:nvSpPr>
        <p:spPr>
          <a:xfrm>
            <a:off x="0" y="6485860"/>
            <a:ext cx="12192000" cy="37214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Content Placeholder 2">
            <a:extLst>
              <a:ext uri="{FF2B5EF4-FFF2-40B4-BE49-F238E27FC236}">
                <a16:creationId xmlns:a16="http://schemas.microsoft.com/office/drawing/2014/main" id="{D2473D0E-345F-476D-9A0F-197491ED398E}"/>
              </a:ext>
            </a:extLst>
          </p:cNvPr>
          <p:cNvSpPr>
            <a:spLocks noGrp="1"/>
          </p:cNvSpPr>
          <p:nvPr>
            <p:ph idx="10"/>
          </p:nvPr>
        </p:nvSpPr>
        <p:spPr>
          <a:xfrm>
            <a:off x="6227137" y="1825625"/>
            <a:ext cx="5964866"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0" name="Picture 9" descr="A picture containing text, clipart&#10;&#10;Description automatically generated">
            <a:extLst>
              <a:ext uri="{FF2B5EF4-FFF2-40B4-BE49-F238E27FC236}">
                <a16:creationId xmlns:a16="http://schemas.microsoft.com/office/drawing/2014/main" id="{47B5B4F1-C627-4F07-A51D-599B99E2468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536327" y="6513524"/>
            <a:ext cx="552892" cy="316812"/>
          </a:xfrm>
          <a:prstGeom prst="rect">
            <a:avLst/>
          </a:prstGeom>
        </p:spPr>
      </p:pic>
    </p:spTree>
    <p:extLst>
      <p:ext uri="{BB962C8B-B14F-4D97-AF65-F5344CB8AC3E}">
        <p14:creationId xmlns:p14="http://schemas.microsoft.com/office/powerpoint/2010/main" val="5833208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and Comparison Conten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7F5601F-B2A7-410E-8FB1-0E5750126F31}"/>
              </a:ext>
            </a:extLst>
          </p:cNvPr>
          <p:cNvSpPr/>
          <p:nvPr/>
        </p:nvSpPr>
        <p:spPr>
          <a:xfrm>
            <a:off x="0" y="-1"/>
            <a:ext cx="12192000" cy="169068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102938B-B634-44FB-AFF9-3343BBADD998}"/>
              </a:ext>
            </a:extLst>
          </p:cNvPr>
          <p:cNvSpPr>
            <a:spLocks noGrp="1"/>
          </p:cNvSpPr>
          <p:nvPr>
            <p:ph type="title"/>
          </p:nvPr>
        </p:nvSpPr>
        <p:spPr>
          <a:xfrm>
            <a:off x="0" y="1"/>
            <a:ext cx="12192000" cy="1690688"/>
          </a:xfrm>
        </p:spPr>
        <p:txBody>
          <a:bodyPr/>
          <a:lstStyle>
            <a:lvl1pPr>
              <a:defRPr>
                <a:solidFill>
                  <a:schemeClr val="bg1"/>
                </a:solidFill>
              </a:defRPr>
            </a:lvl1pPr>
          </a:lstStyle>
          <a:p>
            <a:r>
              <a:rPr lang="en-US"/>
              <a:t>Click to edit Master title style</a:t>
            </a:r>
          </a:p>
        </p:txBody>
      </p:sp>
      <p:sp>
        <p:nvSpPr>
          <p:cNvPr id="3" name="Content Placeholder 2">
            <a:extLst>
              <a:ext uri="{FF2B5EF4-FFF2-40B4-BE49-F238E27FC236}">
                <a16:creationId xmlns:a16="http://schemas.microsoft.com/office/drawing/2014/main" id="{88945FC3-FB90-4990-87B2-DCC4140DB00E}"/>
              </a:ext>
            </a:extLst>
          </p:cNvPr>
          <p:cNvSpPr>
            <a:spLocks noGrp="1"/>
          </p:cNvSpPr>
          <p:nvPr>
            <p:ph idx="1"/>
          </p:nvPr>
        </p:nvSpPr>
        <p:spPr>
          <a:xfrm>
            <a:off x="0" y="2509284"/>
            <a:ext cx="5964865" cy="366767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a:extLst>
              <a:ext uri="{FF2B5EF4-FFF2-40B4-BE49-F238E27FC236}">
                <a16:creationId xmlns:a16="http://schemas.microsoft.com/office/drawing/2014/main" id="{D8DA7F5F-B192-4CBD-8560-25F43B9BA894}"/>
              </a:ext>
            </a:extLst>
          </p:cNvPr>
          <p:cNvSpPr/>
          <p:nvPr/>
        </p:nvSpPr>
        <p:spPr>
          <a:xfrm>
            <a:off x="0" y="6485860"/>
            <a:ext cx="12192000" cy="37214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Content Placeholder 2">
            <a:extLst>
              <a:ext uri="{FF2B5EF4-FFF2-40B4-BE49-F238E27FC236}">
                <a16:creationId xmlns:a16="http://schemas.microsoft.com/office/drawing/2014/main" id="{D2473D0E-345F-476D-9A0F-197491ED398E}"/>
              </a:ext>
            </a:extLst>
          </p:cNvPr>
          <p:cNvSpPr>
            <a:spLocks noGrp="1"/>
          </p:cNvSpPr>
          <p:nvPr>
            <p:ph idx="10"/>
          </p:nvPr>
        </p:nvSpPr>
        <p:spPr>
          <a:xfrm>
            <a:off x="6227137" y="2509283"/>
            <a:ext cx="5964866" cy="36676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Content Placeholder 2">
            <a:extLst>
              <a:ext uri="{FF2B5EF4-FFF2-40B4-BE49-F238E27FC236}">
                <a16:creationId xmlns:a16="http://schemas.microsoft.com/office/drawing/2014/main" id="{E3835D78-B9E0-4D53-A31F-A12C3A5F3D6A}"/>
              </a:ext>
            </a:extLst>
          </p:cNvPr>
          <p:cNvSpPr>
            <a:spLocks noGrp="1"/>
          </p:cNvSpPr>
          <p:nvPr>
            <p:ph idx="11"/>
          </p:nvPr>
        </p:nvSpPr>
        <p:spPr>
          <a:xfrm>
            <a:off x="0" y="1842977"/>
            <a:ext cx="5964865" cy="496186"/>
          </a:xfrm>
        </p:spPr>
        <p:txBody>
          <a:bodyPr/>
          <a:lstStyle>
            <a:lvl1pPr marL="0" indent="0">
              <a:buNone/>
              <a:defRPr/>
            </a:lvl1pPr>
          </a:lstStyle>
          <a:p>
            <a:pPr lvl="0"/>
            <a:r>
              <a:rPr lang="en-US"/>
              <a:t>Click to edit Master text styles</a:t>
            </a:r>
          </a:p>
        </p:txBody>
      </p:sp>
      <p:sp>
        <p:nvSpPr>
          <p:cNvPr id="11" name="Content Placeholder 2">
            <a:extLst>
              <a:ext uri="{FF2B5EF4-FFF2-40B4-BE49-F238E27FC236}">
                <a16:creationId xmlns:a16="http://schemas.microsoft.com/office/drawing/2014/main" id="{BC33B8FC-8197-415E-9694-740AC66228CA}"/>
              </a:ext>
            </a:extLst>
          </p:cNvPr>
          <p:cNvSpPr>
            <a:spLocks noGrp="1"/>
          </p:cNvSpPr>
          <p:nvPr>
            <p:ph idx="12"/>
          </p:nvPr>
        </p:nvSpPr>
        <p:spPr>
          <a:xfrm>
            <a:off x="6227135" y="1843640"/>
            <a:ext cx="5964865" cy="496186"/>
          </a:xfrm>
        </p:spPr>
        <p:txBody>
          <a:bodyPr/>
          <a:lstStyle>
            <a:lvl1pPr marL="0" indent="0">
              <a:buNone/>
              <a:defRPr/>
            </a:lvl1pPr>
          </a:lstStyle>
          <a:p>
            <a:pPr lvl="0"/>
            <a:r>
              <a:rPr lang="en-US"/>
              <a:t>Click to edit Master text styles</a:t>
            </a:r>
          </a:p>
        </p:txBody>
      </p:sp>
      <p:pic>
        <p:nvPicPr>
          <p:cNvPr id="12" name="Picture 11" descr="A picture containing text, clipart&#10;&#10;Description automatically generated">
            <a:extLst>
              <a:ext uri="{FF2B5EF4-FFF2-40B4-BE49-F238E27FC236}">
                <a16:creationId xmlns:a16="http://schemas.microsoft.com/office/drawing/2014/main" id="{495EBF62-AB06-4E98-8DCD-0F99E90FC2F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536327" y="6513524"/>
            <a:ext cx="552892" cy="316812"/>
          </a:xfrm>
          <a:prstGeom prst="rect">
            <a:avLst/>
          </a:prstGeom>
        </p:spPr>
      </p:pic>
    </p:spTree>
    <p:extLst>
      <p:ext uri="{BB962C8B-B14F-4D97-AF65-F5344CB8AC3E}">
        <p14:creationId xmlns:p14="http://schemas.microsoft.com/office/powerpoint/2010/main" val="26863346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8DA7F5F-B192-4CBD-8560-25F43B9BA894}"/>
              </a:ext>
            </a:extLst>
          </p:cNvPr>
          <p:cNvSpPr/>
          <p:nvPr/>
        </p:nvSpPr>
        <p:spPr>
          <a:xfrm>
            <a:off x="0" y="6485860"/>
            <a:ext cx="12192000" cy="37214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descr="A picture containing text, clipart&#10;&#10;Description automatically generated">
            <a:extLst>
              <a:ext uri="{FF2B5EF4-FFF2-40B4-BE49-F238E27FC236}">
                <a16:creationId xmlns:a16="http://schemas.microsoft.com/office/drawing/2014/main" id="{2893F052-DED8-4351-87D3-F9CC3DF00DD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536327" y="6513524"/>
            <a:ext cx="552892" cy="316812"/>
          </a:xfrm>
          <a:prstGeom prst="rect">
            <a:avLst/>
          </a:prstGeom>
        </p:spPr>
      </p:pic>
    </p:spTree>
    <p:extLst>
      <p:ext uri="{BB962C8B-B14F-4D97-AF65-F5344CB8AC3E}">
        <p14:creationId xmlns:p14="http://schemas.microsoft.com/office/powerpoint/2010/main" val="5639751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1DF69F3-B4EC-4750-B453-B00EEC808ADD}"/>
              </a:ext>
            </a:extLst>
          </p:cNvPr>
          <p:cNvSpPr/>
          <p:nvPr/>
        </p:nvSpPr>
        <p:spPr>
          <a:xfrm>
            <a:off x="11084" y="4043362"/>
            <a:ext cx="12197542" cy="2814638"/>
          </a:xfrm>
          <a:prstGeom prst="rect">
            <a:avLst/>
          </a:prstGeom>
          <a:gradFill flip="none" rotWithShape="1">
            <a:gsLst>
              <a:gs pos="0">
                <a:schemeClr val="bg1"/>
              </a:gs>
              <a:gs pos="52000">
                <a:srgbClr val="89C43A"/>
              </a:gs>
              <a:gs pos="100000">
                <a:srgbClr val="4A6B1F"/>
              </a:gs>
            </a:gsLst>
            <a:path path="circle">
              <a:fillToRect l="50000" t="130000" r="50000" b="-3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EC040CC-E185-4DAF-AE48-3922CBD3CE8E}"/>
              </a:ext>
            </a:extLst>
          </p:cNvPr>
          <p:cNvSpPr>
            <a:spLocks noGrp="1"/>
          </p:cNvSpPr>
          <p:nvPr>
            <p:ph type="ctrTitle"/>
          </p:nvPr>
        </p:nvSpPr>
        <p:spPr>
          <a:xfrm>
            <a:off x="0" y="0"/>
            <a:ext cx="12192000" cy="2387600"/>
          </a:xfrm>
        </p:spPr>
        <p:txBody>
          <a:bodyPr anchor="b"/>
          <a:lstStyle>
            <a:lvl1pPr algn="l">
              <a:defRPr sz="6000" b="1">
                <a:solidFill>
                  <a:srgbClr val="89C43A"/>
                </a:solidFill>
              </a:defRPr>
            </a:lvl1pPr>
          </a:lstStyle>
          <a:p>
            <a:r>
              <a:rPr lang="en-US"/>
              <a:t>Click to edit Master title style</a:t>
            </a:r>
          </a:p>
        </p:txBody>
      </p:sp>
      <p:sp>
        <p:nvSpPr>
          <p:cNvPr id="3" name="Subtitle 2">
            <a:extLst>
              <a:ext uri="{FF2B5EF4-FFF2-40B4-BE49-F238E27FC236}">
                <a16:creationId xmlns:a16="http://schemas.microsoft.com/office/drawing/2014/main" id="{F9EFE54F-ED64-4991-B2BA-9279B316CC14}"/>
              </a:ext>
            </a:extLst>
          </p:cNvPr>
          <p:cNvSpPr>
            <a:spLocks noGrp="1"/>
          </p:cNvSpPr>
          <p:nvPr>
            <p:ph type="subTitle" idx="1" hasCustomPrompt="1"/>
          </p:nvPr>
        </p:nvSpPr>
        <p:spPr>
          <a:xfrm>
            <a:off x="11084" y="2387600"/>
            <a:ext cx="12180916"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Your Name</a:t>
            </a:r>
          </a:p>
          <a:p>
            <a:r>
              <a:rPr lang="en-US"/>
              <a:t>Date</a:t>
            </a:r>
          </a:p>
        </p:txBody>
      </p:sp>
      <p:pic>
        <p:nvPicPr>
          <p:cNvPr id="13" name="Picture 12" descr="A picture containing text, clipart&#10;&#10;Description automatically generated">
            <a:extLst>
              <a:ext uri="{FF2B5EF4-FFF2-40B4-BE49-F238E27FC236}">
                <a16:creationId xmlns:a16="http://schemas.microsoft.com/office/drawing/2014/main" id="{F36F85F0-5F99-4859-BBEF-E40BD5E9F76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536327" y="6513524"/>
            <a:ext cx="552892" cy="316812"/>
          </a:xfrm>
          <a:prstGeom prst="rect">
            <a:avLst/>
          </a:prstGeom>
        </p:spPr>
      </p:pic>
    </p:spTree>
    <p:extLst>
      <p:ext uri="{BB962C8B-B14F-4D97-AF65-F5344CB8AC3E}">
        <p14:creationId xmlns:p14="http://schemas.microsoft.com/office/powerpoint/2010/main" val="7933940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Section Slide">
    <p:bg>
      <p:bgPr>
        <a:solidFill>
          <a:srgbClr val="E4EAF2"/>
        </a:soli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F110FC6-81FC-462C-920E-0716E376B68A}"/>
              </a:ext>
            </a:extLst>
          </p:cNvPr>
          <p:cNvSpPr/>
          <p:nvPr/>
        </p:nvSpPr>
        <p:spPr>
          <a:xfrm>
            <a:off x="6096000" y="0"/>
            <a:ext cx="6096000" cy="6858000"/>
          </a:xfrm>
          <a:prstGeom prst="rect">
            <a:avLst/>
          </a:prstGeom>
          <a:solidFill>
            <a:srgbClr val="89C4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7FE66ED-2092-470E-9C5A-CC3D75901C06}"/>
              </a:ext>
            </a:extLst>
          </p:cNvPr>
          <p:cNvSpPr>
            <a:spLocks noGrp="1"/>
          </p:cNvSpPr>
          <p:nvPr>
            <p:ph type="title" hasCustomPrompt="1"/>
          </p:nvPr>
        </p:nvSpPr>
        <p:spPr>
          <a:xfrm>
            <a:off x="6687880" y="875488"/>
            <a:ext cx="4687186" cy="4621545"/>
          </a:xfrm>
        </p:spPr>
        <p:txBody>
          <a:bodyPr/>
          <a:lstStyle>
            <a:lvl1pPr>
              <a:defRPr b="1">
                <a:solidFill>
                  <a:schemeClr val="bg1"/>
                </a:solidFill>
              </a:defRPr>
            </a:lvl1pPr>
          </a:lstStyle>
          <a:p>
            <a:r>
              <a:rPr lang="en-US"/>
              <a:t>Name of Section</a:t>
            </a:r>
          </a:p>
        </p:txBody>
      </p:sp>
      <p:pic>
        <p:nvPicPr>
          <p:cNvPr id="5" name="Picture 4" descr="A picture containing text, clipart&#10;&#10;Description automatically generated">
            <a:extLst>
              <a:ext uri="{FF2B5EF4-FFF2-40B4-BE49-F238E27FC236}">
                <a16:creationId xmlns:a16="http://schemas.microsoft.com/office/drawing/2014/main" id="{2EE5E032-E681-4AAB-B7B7-27B1F44D819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536327" y="6513524"/>
            <a:ext cx="552892" cy="316812"/>
          </a:xfrm>
          <a:prstGeom prst="rect">
            <a:avLst/>
          </a:prstGeom>
        </p:spPr>
      </p:pic>
    </p:spTree>
    <p:extLst>
      <p:ext uri="{BB962C8B-B14F-4D97-AF65-F5344CB8AC3E}">
        <p14:creationId xmlns:p14="http://schemas.microsoft.com/office/powerpoint/2010/main" val="36738734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8DA7F5F-B192-4CBD-8560-25F43B9BA894}"/>
              </a:ext>
            </a:extLst>
          </p:cNvPr>
          <p:cNvSpPr/>
          <p:nvPr/>
        </p:nvSpPr>
        <p:spPr>
          <a:xfrm>
            <a:off x="0" y="6485860"/>
            <a:ext cx="12192000" cy="372140"/>
          </a:xfrm>
          <a:prstGeom prst="rect">
            <a:avLst/>
          </a:prstGeom>
          <a:solidFill>
            <a:srgbClr val="89C4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C7F5601F-B2A7-410E-8FB1-0E5750126F31}"/>
              </a:ext>
            </a:extLst>
          </p:cNvPr>
          <p:cNvSpPr/>
          <p:nvPr/>
        </p:nvSpPr>
        <p:spPr>
          <a:xfrm>
            <a:off x="0" y="-1"/>
            <a:ext cx="12192000" cy="169068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102938B-B634-44FB-AFF9-3343BBADD998}"/>
              </a:ext>
            </a:extLst>
          </p:cNvPr>
          <p:cNvSpPr>
            <a:spLocks noGrp="1"/>
          </p:cNvSpPr>
          <p:nvPr>
            <p:ph type="title"/>
          </p:nvPr>
        </p:nvSpPr>
        <p:spPr>
          <a:xfrm>
            <a:off x="0" y="1"/>
            <a:ext cx="12192000" cy="1690688"/>
          </a:xfrm>
          <a:solidFill>
            <a:srgbClr val="89C43A"/>
          </a:solidFill>
        </p:spPr>
        <p:txBody>
          <a:bodyPr/>
          <a:lstStyle>
            <a:lvl1pPr>
              <a:defRPr>
                <a:solidFill>
                  <a:schemeClr val="bg1"/>
                </a:solidFill>
              </a:defRPr>
            </a:lvl1pPr>
          </a:lstStyle>
          <a:p>
            <a:r>
              <a:rPr lang="en-US"/>
              <a:t>Click to edit Master title style</a:t>
            </a:r>
          </a:p>
        </p:txBody>
      </p:sp>
      <p:sp>
        <p:nvSpPr>
          <p:cNvPr id="3" name="Content Placeholder 2">
            <a:extLst>
              <a:ext uri="{FF2B5EF4-FFF2-40B4-BE49-F238E27FC236}">
                <a16:creationId xmlns:a16="http://schemas.microsoft.com/office/drawing/2014/main" id="{88945FC3-FB90-4990-87B2-DCC4140DB00E}"/>
              </a:ext>
            </a:extLst>
          </p:cNvPr>
          <p:cNvSpPr>
            <a:spLocks noGrp="1"/>
          </p:cNvSpPr>
          <p:nvPr>
            <p:ph idx="1"/>
          </p:nvPr>
        </p:nvSpPr>
        <p:spPr>
          <a:xfrm>
            <a:off x="0" y="1825625"/>
            <a:ext cx="121920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9" name="Picture 8" descr="A picture containing text, clipart&#10;&#10;Description automatically generated">
            <a:extLst>
              <a:ext uri="{FF2B5EF4-FFF2-40B4-BE49-F238E27FC236}">
                <a16:creationId xmlns:a16="http://schemas.microsoft.com/office/drawing/2014/main" id="{5EFBED56-3E37-43F9-B140-DA2F8269392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536327" y="6513524"/>
            <a:ext cx="552892" cy="316812"/>
          </a:xfrm>
          <a:prstGeom prst="rect">
            <a:avLst/>
          </a:prstGeom>
        </p:spPr>
      </p:pic>
    </p:spTree>
    <p:extLst>
      <p:ext uri="{BB962C8B-B14F-4D97-AF65-F5344CB8AC3E}">
        <p14:creationId xmlns:p14="http://schemas.microsoft.com/office/powerpoint/2010/main" val="12055993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9.xml"/><Relationship Id="rId7" Type="http://schemas.openxmlformats.org/officeDocument/2006/relationships/theme" Target="../theme/theme2.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5" Type="http://schemas.openxmlformats.org/officeDocument/2006/relationships/slideLayout" Target="../slideLayouts/slideLayout11.xml"/><Relationship Id="rId4"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15.xml"/><Relationship Id="rId7" Type="http://schemas.openxmlformats.org/officeDocument/2006/relationships/theme" Target="../theme/theme3.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5" Type="http://schemas.openxmlformats.org/officeDocument/2006/relationships/slideLayout" Target="../slideLayouts/slideLayout17.xml"/><Relationship Id="rId4"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7C064F5-51FD-4F58-BC42-66C831D0695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53EF49B-851D-4F4D-9733-A3C8640C2B0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2" name="Picture 11" descr="A picture containing text, clipart&#10;&#10;Description automatically generated">
            <a:extLst>
              <a:ext uri="{FF2B5EF4-FFF2-40B4-BE49-F238E27FC236}">
                <a16:creationId xmlns:a16="http://schemas.microsoft.com/office/drawing/2014/main" id="{4A7C3F8E-5DFC-4A19-A695-0F8055FB22E6}"/>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1536327" y="6513524"/>
            <a:ext cx="552892" cy="316812"/>
          </a:xfrm>
          <a:prstGeom prst="rect">
            <a:avLst/>
          </a:prstGeom>
        </p:spPr>
      </p:pic>
    </p:spTree>
    <p:extLst>
      <p:ext uri="{BB962C8B-B14F-4D97-AF65-F5344CB8AC3E}">
        <p14:creationId xmlns:p14="http://schemas.microsoft.com/office/powerpoint/2010/main" val="352940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7C064F5-51FD-4F58-BC42-66C831D0695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53EF49B-851D-4F4D-9733-A3C8640C2B0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2" name="Picture 11" descr="A picture containing text, clipart&#10;&#10;Description automatically generated">
            <a:extLst>
              <a:ext uri="{FF2B5EF4-FFF2-40B4-BE49-F238E27FC236}">
                <a16:creationId xmlns:a16="http://schemas.microsoft.com/office/drawing/2014/main" id="{4A7C3F8E-5DFC-4A19-A695-0F8055FB22E6}"/>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1536327" y="6513524"/>
            <a:ext cx="552892" cy="316812"/>
          </a:xfrm>
          <a:prstGeom prst="rect">
            <a:avLst/>
          </a:prstGeom>
        </p:spPr>
      </p:pic>
    </p:spTree>
    <p:extLst>
      <p:ext uri="{BB962C8B-B14F-4D97-AF65-F5344CB8AC3E}">
        <p14:creationId xmlns:p14="http://schemas.microsoft.com/office/powerpoint/2010/main" val="3690283451"/>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7C064F5-51FD-4F58-BC42-66C831D0695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53EF49B-851D-4F4D-9733-A3C8640C2B0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2" name="Picture 11" descr="A picture containing text, clipart&#10;&#10;Description automatically generated">
            <a:extLst>
              <a:ext uri="{FF2B5EF4-FFF2-40B4-BE49-F238E27FC236}">
                <a16:creationId xmlns:a16="http://schemas.microsoft.com/office/drawing/2014/main" id="{4A7C3F8E-5DFC-4A19-A695-0F8055FB22E6}"/>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1536327" y="6513524"/>
            <a:ext cx="552892" cy="316812"/>
          </a:xfrm>
          <a:prstGeom prst="rect">
            <a:avLst/>
          </a:prstGeom>
        </p:spPr>
      </p:pic>
    </p:spTree>
    <p:extLst>
      <p:ext uri="{BB962C8B-B14F-4D97-AF65-F5344CB8AC3E}">
        <p14:creationId xmlns:p14="http://schemas.microsoft.com/office/powerpoint/2010/main" val="873828050"/>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ccslib.org/training/how-use-illinet-web-report" TargetMode="External"/><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help@ccslib.org" TargetMode="External"/><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ccslib.org/training/billing-lostdamaged-fmi-items" TargetMode="External"/><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6BEC6E-2B39-4BD1-878E-9EAC5977B335}"/>
              </a:ext>
            </a:extLst>
          </p:cNvPr>
          <p:cNvSpPr>
            <a:spLocks noGrp="1"/>
          </p:cNvSpPr>
          <p:nvPr>
            <p:ph type="ctrTitle"/>
          </p:nvPr>
        </p:nvSpPr>
        <p:spPr>
          <a:xfrm>
            <a:off x="386861" y="0"/>
            <a:ext cx="11805139" cy="2387600"/>
          </a:xfrm>
        </p:spPr>
        <p:txBody>
          <a:bodyPr>
            <a:normAutofit/>
          </a:bodyPr>
          <a:lstStyle/>
          <a:p>
            <a:r>
              <a:rPr lang="en-US" sz="4800" dirty="0">
                <a:ea typeface="Verdana"/>
              </a:rPr>
              <a:t>ILL Technical Group</a:t>
            </a:r>
            <a:endParaRPr lang="en-US" dirty="0">
              <a:ea typeface="Verdana"/>
            </a:endParaRPr>
          </a:p>
        </p:txBody>
      </p:sp>
      <p:sp>
        <p:nvSpPr>
          <p:cNvPr id="3" name="Subtitle 2">
            <a:extLst>
              <a:ext uri="{FF2B5EF4-FFF2-40B4-BE49-F238E27FC236}">
                <a16:creationId xmlns:a16="http://schemas.microsoft.com/office/drawing/2014/main" id="{211AA3F2-EB2A-4812-9B95-7F38E4DC419F}"/>
              </a:ext>
            </a:extLst>
          </p:cNvPr>
          <p:cNvSpPr>
            <a:spLocks noGrp="1"/>
          </p:cNvSpPr>
          <p:nvPr>
            <p:ph type="subTitle" idx="1"/>
          </p:nvPr>
        </p:nvSpPr>
        <p:spPr>
          <a:xfrm>
            <a:off x="386222" y="2387600"/>
            <a:ext cx="11805778" cy="1655762"/>
          </a:xfrm>
        </p:spPr>
        <p:txBody>
          <a:bodyPr vert="horz" lIns="91440" tIns="45720" rIns="91440" bIns="45720" rtlCol="0" anchor="t">
            <a:normAutofit/>
          </a:bodyPr>
          <a:lstStyle/>
          <a:p>
            <a:r>
              <a:rPr lang="en-US" dirty="0">
                <a:ea typeface="Open Sans"/>
                <a:cs typeface="Open Sans"/>
              </a:rPr>
              <a:t>February 27, 2025</a:t>
            </a:r>
            <a:endParaRPr lang="en-US" dirty="0"/>
          </a:p>
        </p:txBody>
      </p:sp>
    </p:spTree>
    <p:extLst>
      <p:ext uri="{BB962C8B-B14F-4D97-AF65-F5344CB8AC3E}">
        <p14:creationId xmlns:p14="http://schemas.microsoft.com/office/powerpoint/2010/main" val="23030560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9741A5-AF05-13AA-2657-4F0F9EBB6B61}"/>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9D01CBB-22B1-3663-1EA5-5EA956EBE54F}"/>
              </a:ext>
            </a:extLst>
          </p:cNvPr>
          <p:cNvSpPr>
            <a:spLocks noGrp="1"/>
          </p:cNvSpPr>
          <p:nvPr>
            <p:ph idx="1"/>
          </p:nvPr>
        </p:nvSpPr>
        <p:spPr>
          <a:xfrm>
            <a:off x="1323303" y="1903822"/>
            <a:ext cx="9531604" cy="3056959"/>
          </a:xfrm>
        </p:spPr>
        <p:txBody>
          <a:bodyPr vert="horz" lIns="91440" tIns="45720" rIns="91440" bIns="45720" rtlCol="0" anchor="t">
            <a:normAutofit/>
          </a:bodyPr>
          <a:lstStyle/>
          <a:p>
            <a:pPr marL="0" indent="0">
              <a:buNone/>
            </a:pPr>
            <a:endParaRPr lang="en-US" b="1">
              <a:solidFill>
                <a:srgbClr val="156082"/>
              </a:solidFill>
              <a:ea typeface="Open Sans"/>
              <a:cs typeface="Open Sans"/>
            </a:endParaRPr>
          </a:p>
          <a:p>
            <a:pPr marL="0" indent="0">
              <a:buNone/>
            </a:pPr>
            <a:endParaRPr lang="en-US" b="1" dirty="0">
              <a:solidFill>
                <a:schemeClr val="accent1"/>
              </a:solidFill>
              <a:ea typeface="Open Sans"/>
              <a:cs typeface="Open Sans"/>
            </a:endParaRPr>
          </a:p>
          <a:p>
            <a:pPr marL="0" indent="0" algn="ctr">
              <a:buNone/>
            </a:pPr>
            <a:r>
              <a:rPr lang="en-US" sz="8000" dirty="0">
                <a:latin typeface="Calibri"/>
                <a:ea typeface="Open Sans"/>
                <a:cs typeface="Open Sans"/>
              </a:rPr>
              <a:t>[DEMO]</a:t>
            </a:r>
          </a:p>
          <a:p>
            <a:pPr marL="0" indent="0">
              <a:buNone/>
            </a:pPr>
            <a:endParaRPr lang="en-US" b="1">
              <a:solidFill>
                <a:schemeClr val="accent1"/>
              </a:solidFill>
              <a:ea typeface="Open Sans"/>
              <a:cs typeface="Open Sans"/>
            </a:endParaRPr>
          </a:p>
        </p:txBody>
      </p:sp>
      <p:sp>
        <p:nvSpPr>
          <p:cNvPr id="8" name="Title 1">
            <a:extLst>
              <a:ext uri="{FF2B5EF4-FFF2-40B4-BE49-F238E27FC236}">
                <a16:creationId xmlns:a16="http://schemas.microsoft.com/office/drawing/2014/main" id="{2ED771AF-4C6E-EDDA-2EB1-67277D843651}"/>
              </a:ext>
            </a:extLst>
          </p:cNvPr>
          <p:cNvSpPr>
            <a:spLocks noGrp="1"/>
          </p:cNvSpPr>
          <p:nvPr>
            <p:ph type="title"/>
          </p:nvPr>
        </p:nvSpPr>
        <p:spPr>
          <a:xfrm>
            <a:off x="575094" y="1"/>
            <a:ext cx="11616906" cy="1705065"/>
          </a:xfrm>
        </p:spPr>
        <p:txBody>
          <a:bodyPr>
            <a:normAutofit/>
          </a:bodyPr>
          <a:lstStyle/>
          <a:p>
            <a:r>
              <a:rPr lang="en-US" dirty="0">
                <a:solidFill>
                  <a:srgbClr val="FFFFFF"/>
                </a:solidFill>
                <a:latin typeface="Verdana"/>
                <a:ea typeface="Verdana"/>
                <a:cs typeface="Calibri"/>
              </a:rPr>
              <a:t>FMI Lost Item Workflow Options</a:t>
            </a:r>
          </a:p>
        </p:txBody>
      </p:sp>
    </p:spTree>
    <p:extLst>
      <p:ext uri="{BB962C8B-B14F-4D97-AF65-F5344CB8AC3E}">
        <p14:creationId xmlns:p14="http://schemas.microsoft.com/office/powerpoint/2010/main" val="23899758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041625-FA6D-EB03-D069-DD196BBE6E4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7C34B00-6902-4599-85F4-7B2E69369166}"/>
              </a:ext>
            </a:extLst>
          </p:cNvPr>
          <p:cNvSpPr>
            <a:spLocks noGrp="1"/>
          </p:cNvSpPr>
          <p:nvPr>
            <p:ph type="title"/>
          </p:nvPr>
        </p:nvSpPr>
        <p:spPr>
          <a:xfrm>
            <a:off x="6687880" y="875488"/>
            <a:ext cx="5463563" cy="4621545"/>
          </a:xfrm>
        </p:spPr>
        <p:txBody>
          <a:bodyPr/>
          <a:lstStyle/>
          <a:p>
            <a:r>
              <a:rPr lang="en-US" dirty="0">
                <a:solidFill>
                  <a:srgbClr val="FFFFFF"/>
                </a:solidFill>
                <a:latin typeface="Verdana"/>
                <a:ea typeface="Verdana"/>
                <a:cs typeface="Calibri"/>
              </a:rPr>
              <a:t>ILLINET Web Report</a:t>
            </a:r>
          </a:p>
        </p:txBody>
      </p:sp>
    </p:spTree>
    <p:extLst>
      <p:ext uri="{BB962C8B-B14F-4D97-AF65-F5344CB8AC3E}">
        <p14:creationId xmlns:p14="http://schemas.microsoft.com/office/powerpoint/2010/main" val="27606791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761B6E-0EC0-BB66-BF79-3FC37748E7D3}"/>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64C24A8-27E6-7FCE-4142-D61BBEB5B17F}"/>
              </a:ext>
            </a:extLst>
          </p:cNvPr>
          <p:cNvSpPr>
            <a:spLocks noGrp="1"/>
          </p:cNvSpPr>
          <p:nvPr>
            <p:ph idx="1"/>
          </p:nvPr>
        </p:nvSpPr>
        <p:spPr>
          <a:xfrm>
            <a:off x="561303" y="1798231"/>
            <a:ext cx="11630697" cy="4365534"/>
          </a:xfrm>
        </p:spPr>
        <p:txBody>
          <a:bodyPr vert="horz" lIns="91440" tIns="45720" rIns="91440" bIns="45720" rtlCol="0" anchor="t">
            <a:normAutofit fontScale="85000" lnSpcReduction="20000"/>
          </a:bodyPr>
          <a:lstStyle/>
          <a:p>
            <a:pPr marL="0" indent="0">
              <a:spcAft>
                <a:spcPts val="100"/>
              </a:spcAft>
              <a:buNone/>
            </a:pPr>
            <a:endParaRPr lang="en-US" dirty="0">
              <a:latin typeface="Open Sans"/>
              <a:ea typeface="Calibri"/>
              <a:cs typeface="Calibri"/>
            </a:endParaRPr>
          </a:p>
          <a:p>
            <a:pPr marL="457200" indent="-457200">
              <a:spcAft>
                <a:spcPts val="100"/>
              </a:spcAft>
            </a:pPr>
            <a:r>
              <a:rPr lang="en-US" dirty="0">
                <a:solidFill>
                  <a:srgbClr val="000000"/>
                </a:solidFill>
                <a:latin typeface="Calibri"/>
                <a:ea typeface="Calibri"/>
                <a:cs typeface="Calibri"/>
              </a:rPr>
              <a:t>ILLINET Survey due to the state by March 31. Survey covers July 1, 2023 – June 30, 2024</a:t>
            </a:r>
          </a:p>
          <a:p>
            <a:pPr marL="0" indent="0">
              <a:spcAft>
                <a:spcPts val="100"/>
              </a:spcAft>
              <a:buNone/>
            </a:pPr>
            <a:r>
              <a:rPr lang="en-US" dirty="0">
                <a:solidFill>
                  <a:srgbClr val="000000"/>
                </a:solidFill>
                <a:latin typeface="Calibri"/>
                <a:ea typeface="Calibri"/>
                <a:cs typeface="Calibri"/>
              </a:rPr>
              <a:t>    </a:t>
            </a:r>
          </a:p>
          <a:p>
            <a:pPr marL="457200" indent="-457200">
              <a:spcAft>
                <a:spcPts val="100"/>
              </a:spcAft>
            </a:pPr>
            <a:r>
              <a:rPr lang="en-US" dirty="0">
                <a:solidFill>
                  <a:srgbClr val="000000"/>
                </a:solidFill>
                <a:latin typeface="Calibri"/>
                <a:ea typeface="Calibri"/>
                <a:cs typeface="Calibri"/>
              </a:rPr>
              <a:t>Libraries will use combination of Polaris data, OCLC data, and (for a few) Find More data to complete</a:t>
            </a:r>
          </a:p>
          <a:p>
            <a:pPr marL="0" indent="0">
              <a:spcAft>
                <a:spcPts val="100"/>
              </a:spcAft>
              <a:buNone/>
            </a:pPr>
            <a:endParaRPr lang="en-US" dirty="0">
              <a:solidFill>
                <a:srgbClr val="000000"/>
              </a:solidFill>
              <a:latin typeface="Calibri"/>
              <a:ea typeface="Calibri"/>
              <a:cs typeface="Calibri"/>
            </a:endParaRPr>
          </a:p>
          <a:p>
            <a:pPr marL="457200" indent="-457200">
              <a:spcAft>
                <a:spcPts val="100"/>
              </a:spcAft>
            </a:pPr>
            <a:r>
              <a:rPr lang="en-US" dirty="0">
                <a:solidFill>
                  <a:srgbClr val="000000"/>
                </a:solidFill>
                <a:latin typeface="Calibri"/>
                <a:ea typeface="Calibri"/>
                <a:cs typeface="Calibri"/>
              </a:rPr>
              <a:t>Web Report available to help with ILLINET survey – match report coverage date to survey dates</a:t>
            </a:r>
          </a:p>
          <a:p>
            <a:pPr marL="0" indent="0">
              <a:spcAft>
                <a:spcPts val="100"/>
              </a:spcAft>
              <a:buNone/>
            </a:pPr>
            <a:r>
              <a:rPr lang="en-US" sz="1000" dirty="0">
                <a:solidFill>
                  <a:srgbClr val="000000"/>
                </a:solidFill>
                <a:latin typeface="Calibri"/>
                <a:ea typeface="Calibri"/>
                <a:cs typeface="Calibri"/>
              </a:rPr>
              <a:t>    </a:t>
            </a:r>
          </a:p>
          <a:p>
            <a:pPr marL="457200" indent="-457200">
              <a:spcAft>
                <a:spcPts val="100"/>
              </a:spcAft>
            </a:pPr>
            <a:r>
              <a:rPr lang="en-US" dirty="0">
                <a:solidFill>
                  <a:srgbClr val="000000"/>
                </a:solidFill>
                <a:latin typeface="Calibri"/>
                <a:ea typeface="Calibri"/>
                <a:cs typeface="Calibri"/>
              </a:rPr>
              <a:t>How-to documentation available on CCS website: How To&gt; Department – Interlibrary Loan &gt; Web Reports &gt; How To Use: ILLINET Web Report</a:t>
            </a:r>
            <a:br>
              <a:rPr lang="en-US" dirty="0">
                <a:solidFill>
                  <a:srgbClr val="000000"/>
                </a:solidFill>
                <a:latin typeface="Calibri"/>
                <a:ea typeface="+mn-lt"/>
                <a:cs typeface="+mn-lt"/>
              </a:rPr>
            </a:br>
            <a:r>
              <a:rPr lang="en-US" sz="1000" dirty="0">
                <a:solidFill>
                  <a:srgbClr val="000000"/>
                </a:solidFill>
                <a:latin typeface="Calibri"/>
                <a:ea typeface="+mn-lt"/>
                <a:cs typeface="+mn-lt"/>
              </a:rPr>
              <a:t>    </a:t>
            </a:r>
            <a:br>
              <a:rPr lang="en-US" dirty="0">
                <a:solidFill>
                  <a:srgbClr val="000000"/>
                </a:solidFill>
                <a:latin typeface="Calibri"/>
                <a:ea typeface="+mn-lt"/>
                <a:cs typeface="+mn-lt"/>
              </a:rPr>
            </a:br>
            <a:r>
              <a:rPr lang="en-US" dirty="0">
                <a:latin typeface="Calibri"/>
                <a:ea typeface="+mn-lt"/>
                <a:cs typeface="+mn-lt"/>
                <a:hlinkClick r:id="rId3"/>
              </a:rPr>
              <a:t>https://www.ccslib.org/training/how-use-illinet-web-report</a:t>
            </a:r>
            <a:r>
              <a:rPr lang="en-US" dirty="0">
                <a:latin typeface="Calibri"/>
                <a:ea typeface="+mn-lt"/>
                <a:cs typeface="+mn-lt"/>
              </a:rPr>
              <a:t>   </a:t>
            </a:r>
            <a:endParaRPr lang="en-US" dirty="0">
              <a:solidFill>
                <a:srgbClr val="000000"/>
              </a:solidFill>
              <a:latin typeface="Calibri"/>
              <a:ea typeface="+mn-lt"/>
              <a:cs typeface="+mn-lt"/>
            </a:endParaRPr>
          </a:p>
          <a:p>
            <a:pPr marL="0" indent="0">
              <a:buNone/>
            </a:pPr>
            <a:endParaRPr lang="en-US" b="1">
              <a:solidFill>
                <a:schemeClr val="accent1"/>
              </a:solidFill>
              <a:ea typeface="Open Sans"/>
              <a:cs typeface="Open Sans"/>
            </a:endParaRPr>
          </a:p>
          <a:p>
            <a:pPr marL="0" indent="0">
              <a:buNone/>
            </a:pPr>
            <a:endParaRPr lang="en-US" b="1">
              <a:solidFill>
                <a:schemeClr val="accent1"/>
              </a:solidFill>
              <a:ea typeface="Open Sans"/>
              <a:cs typeface="Open Sans"/>
            </a:endParaRPr>
          </a:p>
        </p:txBody>
      </p:sp>
      <p:sp>
        <p:nvSpPr>
          <p:cNvPr id="8" name="Title 1">
            <a:extLst>
              <a:ext uri="{FF2B5EF4-FFF2-40B4-BE49-F238E27FC236}">
                <a16:creationId xmlns:a16="http://schemas.microsoft.com/office/drawing/2014/main" id="{E8701F51-8F48-C77C-4FC1-CD4F469B58FA}"/>
              </a:ext>
            </a:extLst>
          </p:cNvPr>
          <p:cNvSpPr>
            <a:spLocks noGrp="1"/>
          </p:cNvSpPr>
          <p:nvPr>
            <p:ph type="title"/>
          </p:nvPr>
        </p:nvSpPr>
        <p:spPr>
          <a:xfrm>
            <a:off x="575094" y="1"/>
            <a:ext cx="11616906" cy="1705065"/>
          </a:xfrm>
        </p:spPr>
        <p:txBody>
          <a:bodyPr>
            <a:normAutofit/>
          </a:bodyPr>
          <a:lstStyle/>
          <a:p>
            <a:r>
              <a:rPr lang="en-US" dirty="0">
                <a:solidFill>
                  <a:srgbClr val="FFFFFF"/>
                </a:solidFill>
                <a:latin typeface="Verdana"/>
                <a:ea typeface="Verdana"/>
                <a:cs typeface="Calibri"/>
              </a:rPr>
              <a:t>ILLINET Web Report</a:t>
            </a:r>
          </a:p>
        </p:txBody>
      </p:sp>
    </p:spTree>
    <p:extLst>
      <p:ext uri="{BB962C8B-B14F-4D97-AF65-F5344CB8AC3E}">
        <p14:creationId xmlns:p14="http://schemas.microsoft.com/office/powerpoint/2010/main" val="22058559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D1053C-D883-1ED5-775A-BBA52070C9A8}"/>
              </a:ext>
            </a:extLst>
          </p:cNvPr>
          <p:cNvSpPr>
            <a:spLocks noGrp="1"/>
          </p:cNvSpPr>
          <p:nvPr>
            <p:ph type="title"/>
          </p:nvPr>
        </p:nvSpPr>
        <p:spPr/>
        <p:txBody>
          <a:bodyPr/>
          <a:lstStyle/>
          <a:p>
            <a:r>
              <a:rPr lang="en-US">
                <a:ea typeface="Verdana"/>
              </a:rPr>
              <a:t> CCS Updates</a:t>
            </a:r>
            <a:endParaRPr lang="en-US"/>
          </a:p>
        </p:txBody>
      </p:sp>
    </p:spTree>
    <p:extLst>
      <p:ext uri="{BB962C8B-B14F-4D97-AF65-F5344CB8AC3E}">
        <p14:creationId xmlns:p14="http://schemas.microsoft.com/office/powerpoint/2010/main" val="10691617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5544D6C-B77B-BB4A-9B5C-365C7E4D98B0}"/>
              </a:ext>
            </a:extLst>
          </p:cNvPr>
          <p:cNvSpPr>
            <a:spLocks noGrp="1"/>
          </p:cNvSpPr>
          <p:nvPr>
            <p:ph idx="1"/>
          </p:nvPr>
        </p:nvSpPr>
        <p:spPr>
          <a:xfrm>
            <a:off x="575680" y="2378274"/>
            <a:ext cx="11357528" cy="2539375"/>
          </a:xfrm>
        </p:spPr>
        <p:txBody>
          <a:bodyPr vert="horz" lIns="91440" tIns="45720" rIns="91440" bIns="45720" rtlCol="0" anchor="t">
            <a:noAutofit/>
          </a:bodyPr>
          <a:lstStyle/>
          <a:p>
            <a:pPr marL="457200" indent="-457200">
              <a:lnSpc>
                <a:spcPct val="150000"/>
              </a:lnSpc>
            </a:pPr>
            <a:r>
              <a:rPr lang="en-US" sz="3000" dirty="0">
                <a:solidFill>
                  <a:srgbClr val="000000"/>
                </a:solidFill>
                <a:latin typeface="Calibri"/>
                <a:ea typeface="Calibri"/>
                <a:cs typeface="Calibri"/>
              </a:rPr>
              <a:t>Vernon Area Public Library migration</a:t>
            </a:r>
            <a:endParaRPr lang="en-US" sz="3000">
              <a:latin typeface="Calibri"/>
              <a:ea typeface="Calibri"/>
              <a:cs typeface="Calibri"/>
            </a:endParaRPr>
          </a:p>
          <a:p>
            <a:pPr marL="457200" indent="-457200">
              <a:lnSpc>
                <a:spcPct val="150000"/>
              </a:lnSpc>
            </a:pPr>
            <a:r>
              <a:rPr lang="en-US" sz="3000" dirty="0">
                <a:solidFill>
                  <a:srgbClr val="000000"/>
                </a:solidFill>
                <a:latin typeface="Calibri"/>
                <a:ea typeface="Calibri"/>
                <a:cs typeface="Calibri"/>
              </a:rPr>
              <a:t>Polaris 7.7 upgrade</a:t>
            </a:r>
          </a:p>
          <a:p>
            <a:pPr marL="457200" indent="-457200">
              <a:lnSpc>
                <a:spcPct val="150000"/>
              </a:lnSpc>
            </a:pPr>
            <a:r>
              <a:rPr lang="en-US" sz="3000" dirty="0">
                <a:solidFill>
                  <a:srgbClr val="000000"/>
                </a:solidFill>
                <a:latin typeface="Calibri"/>
                <a:ea typeface="Calibri"/>
                <a:cs typeface="Calibri"/>
              </a:rPr>
              <a:t>Volunteers or recommendation for Copyright Compliance training</a:t>
            </a:r>
          </a:p>
          <a:p>
            <a:pPr marL="457200" indent="-457200">
              <a:lnSpc>
                <a:spcPct val="150000"/>
              </a:lnSpc>
            </a:pPr>
            <a:r>
              <a:rPr lang="en-US" sz="3000" dirty="0">
                <a:solidFill>
                  <a:srgbClr val="000000"/>
                </a:solidFill>
                <a:latin typeface="Calibri"/>
                <a:ea typeface="Calibri"/>
                <a:cs typeface="Calibri"/>
              </a:rPr>
              <a:t>FY25-26 officer elections at May meeting</a:t>
            </a:r>
          </a:p>
          <a:p>
            <a:pPr marL="0" indent="0">
              <a:buNone/>
            </a:pPr>
            <a:endParaRPr lang="en-US" b="1">
              <a:solidFill>
                <a:schemeClr val="accent1"/>
              </a:solidFill>
              <a:ea typeface="Open Sans"/>
              <a:cs typeface="Open Sans"/>
            </a:endParaRPr>
          </a:p>
          <a:p>
            <a:pPr marL="0" indent="0">
              <a:buNone/>
            </a:pPr>
            <a:endParaRPr lang="en-US" b="1">
              <a:solidFill>
                <a:schemeClr val="accent1"/>
              </a:solidFill>
              <a:ea typeface="Open Sans"/>
              <a:cs typeface="Open Sans"/>
            </a:endParaRPr>
          </a:p>
        </p:txBody>
      </p:sp>
      <p:sp>
        <p:nvSpPr>
          <p:cNvPr id="8" name="Title 1">
            <a:extLst>
              <a:ext uri="{FF2B5EF4-FFF2-40B4-BE49-F238E27FC236}">
                <a16:creationId xmlns:a16="http://schemas.microsoft.com/office/drawing/2014/main" id="{32AD1462-BA4E-979E-A384-0AB3BABD5DC9}"/>
              </a:ext>
            </a:extLst>
          </p:cNvPr>
          <p:cNvSpPr>
            <a:spLocks noGrp="1"/>
          </p:cNvSpPr>
          <p:nvPr>
            <p:ph type="title"/>
          </p:nvPr>
        </p:nvSpPr>
        <p:spPr>
          <a:xfrm>
            <a:off x="575094" y="1"/>
            <a:ext cx="11616906" cy="1705065"/>
          </a:xfrm>
        </p:spPr>
        <p:txBody>
          <a:bodyPr>
            <a:normAutofit/>
          </a:bodyPr>
          <a:lstStyle/>
          <a:p>
            <a:r>
              <a:rPr lang="en-US" dirty="0">
                <a:solidFill>
                  <a:srgbClr val="FFFFFF"/>
                </a:solidFill>
                <a:latin typeface="Verdana"/>
                <a:ea typeface="Verdana"/>
                <a:cs typeface="Calibri"/>
              </a:rPr>
              <a:t>CCS Updates</a:t>
            </a:r>
          </a:p>
        </p:txBody>
      </p:sp>
    </p:spTree>
    <p:extLst>
      <p:ext uri="{BB962C8B-B14F-4D97-AF65-F5344CB8AC3E}">
        <p14:creationId xmlns:p14="http://schemas.microsoft.com/office/powerpoint/2010/main" val="32213458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D1053C-D883-1ED5-775A-BBA52070C9A8}"/>
              </a:ext>
            </a:extLst>
          </p:cNvPr>
          <p:cNvSpPr>
            <a:spLocks noGrp="1"/>
          </p:cNvSpPr>
          <p:nvPr>
            <p:ph type="title"/>
          </p:nvPr>
        </p:nvSpPr>
        <p:spPr/>
        <p:txBody>
          <a:bodyPr/>
          <a:lstStyle/>
          <a:p>
            <a:r>
              <a:rPr lang="en-US" dirty="0">
                <a:solidFill>
                  <a:srgbClr val="FFFFFF"/>
                </a:solidFill>
                <a:latin typeface="Verdana"/>
                <a:ea typeface="Verdana"/>
                <a:cs typeface="Calibri"/>
              </a:rPr>
              <a:t>FMI Update</a:t>
            </a:r>
          </a:p>
        </p:txBody>
      </p:sp>
    </p:spTree>
    <p:extLst>
      <p:ext uri="{BB962C8B-B14F-4D97-AF65-F5344CB8AC3E}">
        <p14:creationId xmlns:p14="http://schemas.microsoft.com/office/powerpoint/2010/main" val="40155466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7B8690-60EB-A28A-E304-91BEB063741A}"/>
              </a:ext>
            </a:extLst>
          </p:cNvPr>
          <p:cNvSpPr>
            <a:spLocks noGrp="1"/>
          </p:cNvSpPr>
          <p:nvPr>
            <p:ph type="title"/>
          </p:nvPr>
        </p:nvSpPr>
        <p:spPr/>
        <p:txBody>
          <a:bodyPr/>
          <a:lstStyle/>
          <a:p>
            <a:r>
              <a:rPr lang="en-US" dirty="0">
                <a:ea typeface="Verdana"/>
              </a:rPr>
              <a:t>Find More Illinois Update – 2/27/2025</a:t>
            </a:r>
          </a:p>
        </p:txBody>
      </p:sp>
      <p:sp>
        <p:nvSpPr>
          <p:cNvPr id="3" name="Content Placeholder 2">
            <a:extLst>
              <a:ext uri="{FF2B5EF4-FFF2-40B4-BE49-F238E27FC236}">
                <a16:creationId xmlns:a16="http://schemas.microsoft.com/office/drawing/2014/main" id="{14C6E7B7-1D0D-0563-E9B8-D7ECB0E97DE3}"/>
              </a:ext>
            </a:extLst>
          </p:cNvPr>
          <p:cNvSpPr>
            <a:spLocks noGrp="1"/>
          </p:cNvSpPr>
          <p:nvPr>
            <p:ph idx="1"/>
          </p:nvPr>
        </p:nvSpPr>
        <p:spPr>
          <a:xfrm>
            <a:off x="0" y="1910292"/>
            <a:ext cx="12192000" cy="4351338"/>
          </a:xfrm>
        </p:spPr>
        <p:txBody>
          <a:bodyPr vert="horz" lIns="91440" tIns="45720" rIns="91440" bIns="45720" rtlCol="0" anchor="t">
            <a:normAutofit/>
          </a:bodyPr>
          <a:lstStyle/>
          <a:p>
            <a:r>
              <a:rPr lang="en-US" dirty="0">
                <a:solidFill>
                  <a:schemeClr val="accent1">
                    <a:lumMod val="75000"/>
                  </a:schemeClr>
                </a:solidFill>
                <a:ea typeface="Open Sans"/>
                <a:cs typeface="Open Sans"/>
              </a:rPr>
              <a:t>Highland Park and Northbrook launched on January 27th! ALL CCS libraries are now live in Find More Illinois!</a:t>
            </a:r>
          </a:p>
          <a:p>
            <a:r>
              <a:rPr lang="en-US" dirty="0">
                <a:solidFill>
                  <a:schemeClr val="accent1">
                    <a:lumMod val="75000"/>
                  </a:schemeClr>
                </a:solidFill>
                <a:ea typeface="Open Sans"/>
                <a:cs typeface="Open Sans"/>
              </a:rPr>
              <a:t>Priority Issue: </a:t>
            </a:r>
          </a:p>
          <a:p>
            <a:pPr lvl="1"/>
            <a:r>
              <a:rPr lang="en-US" b="1" dirty="0" err="1">
                <a:solidFill>
                  <a:schemeClr val="accent1">
                    <a:lumMod val="75000"/>
                  </a:schemeClr>
                </a:solidFill>
                <a:ea typeface="+mn-lt"/>
                <a:cs typeface="+mn-lt"/>
              </a:rPr>
              <a:t>SHAREit</a:t>
            </a:r>
            <a:r>
              <a:rPr lang="en-US" b="1" dirty="0">
                <a:solidFill>
                  <a:schemeClr val="accent1">
                    <a:lumMod val="75000"/>
                  </a:schemeClr>
                </a:solidFill>
                <a:ea typeface="+mn-lt"/>
                <a:cs typeface="+mn-lt"/>
              </a:rPr>
              <a:t> requests sent to libraries with unavailable copies </a:t>
            </a:r>
            <a:r>
              <a:rPr lang="en-US" dirty="0">
                <a:solidFill>
                  <a:schemeClr val="accent1">
                    <a:lumMod val="75000"/>
                  </a:schemeClr>
                </a:solidFill>
                <a:ea typeface="+mn-lt"/>
                <a:cs typeface="+mn-lt"/>
              </a:rPr>
              <a:t>– A-G has marked as a priority and developers are working on fix. This issue is not as widespread as it was at the beginning and our staff know how to work around it, but if you do have this come up, please submit a ticket at </a:t>
            </a:r>
            <a:r>
              <a:rPr lang="en-US" dirty="0">
                <a:solidFill>
                  <a:schemeClr val="accent1">
                    <a:lumMod val="75000"/>
                  </a:schemeClr>
                </a:solidFill>
                <a:ea typeface="+mn-lt"/>
                <a:cs typeface="+mn-lt"/>
                <a:hlinkClick r:id="rId3">
                  <a:extLst>
                    <a:ext uri="{A12FA001-AC4F-418D-AE19-62706E023703}">
                      <ahyp:hlinkClr xmlns:ahyp="http://schemas.microsoft.com/office/drawing/2018/hyperlinkcolor" val="tx"/>
                    </a:ext>
                  </a:extLst>
                </a:hlinkClick>
              </a:rPr>
              <a:t>help@ccslib.org</a:t>
            </a:r>
            <a:r>
              <a:rPr lang="en-US" dirty="0">
                <a:solidFill>
                  <a:schemeClr val="accent1">
                    <a:lumMod val="75000"/>
                  </a:schemeClr>
                </a:solidFill>
                <a:ea typeface="+mn-lt"/>
                <a:cs typeface="+mn-lt"/>
              </a:rPr>
              <a:t> so we can send A-G more examples to examine. </a:t>
            </a:r>
            <a:endParaRPr lang="en-US" dirty="0">
              <a:solidFill>
                <a:schemeClr val="accent1">
                  <a:lumMod val="75000"/>
                </a:schemeClr>
              </a:solidFill>
              <a:ea typeface="Open Sans"/>
              <a:cs typeface="Open Sans"/>
            </a:endParaRPr>
          </a:p>
          <a:p>
            <a:r>
              <a:rPr lang="en-US" dirty="0">
                <a:solidFill>
                  <a:schemeClr val="accent1">
                    <a:lumMod val="75000"/>
                  </a:schemeClr>
                </a:solidFill>
                <a:ea typeface="Open Sans"/>
                <a:cs typeface="Open Sans"/>
              </a:rPr>
              <a:t>CCS + FMI Rails Check-in</a:t>
            </a:r>
          </a:p>
          <a:p>
            <a:pPr marL="457200" lvl="1" indent="0">
              <a:buNone/>
            </a:pPr>
            <a:endParaRPr lang="en-US" dirty="0">
              <a:solidFill>
                <a:schemeClr val="accent1">
                  <a:lumMod val="75000"/>
                </a:schemeClr>
              </a:solidFill>
              <a:ea typeface="Open Sans"/>
              <a:cs typeface="Open Sans"/>
            </a:endParaRPr>
          </a:p>
          <a:p>
            <a:pPr lvl="1"/>
            <a:endParaRPr lang="en-US">
              <a:solidFill>
                <a:srgbClr val="000000"/>
              </a:solidFill>
              <a:ea typeface="Open Sans"/>
              <a:cs typeface="Open Sans"/>
            </a:endParaRPr>
          </a:p>
          <a:p>
            <a:pPr lvl="1"/>
            <a:endParaRPr lang="en-US" dirty="0">
              <a:solidFill>
                <a:srgbClr val="004C7B"/>
              </a:solidFill>
              <a:ea typeface="Open Sans"/>
              <a:cs typeface="Open Sans"/>
            </a:endParaRPr>
          </a:p>
          <a:p>
            <a:pPr lvl="1"/>
            <a:endParaRPr lang="en-US" b="1" dirty="0">
              <a:solidFill>
                <a:srgbClr val="004C7B"/>
              </a:solidFill>
              <a:ea typeface="Open Sans"/>
              <a:cs typeface="Open Sans"/>
            </a:endParaRPr>
          </a:p>
        </p:txBody>
      </p:sp>
    </p:spTree>
    <p:extLst>
      <p:ext uri="{BB962C8B-B14F-4D97-AF65-F5344CB8AC3E}">
        <p14:creationId xmlns:p14="http://schemas.microsoft.com/office/powerpoint/2010/main" val="26268447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64B4E7-CB21-1011-2C0D-9173F878D50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768587B-9957-C618-4155-2CE3EFF2AA2D}"/>
              </a:ext>
            </a:extLst>
          </p:cNvPr>
          <p:cNvSpPr>
            <a:spLocks noGrp="1"/>
          </p:cNvSpPr>
          <p:nvPr>
            <p:ph type="title"/>
          </p:nvPr>
        </p:nvSpPr>
        <p:spPr>
          <a:xfrm>
            <a:off x="6687880" y="875488"/>
            <a:ext cx="5463563" cy="4621545"/>
          </a:xfrm>
        </p:spPr>
        <p:txBody>
          <a:bodyPr/>
          <a:lstStyle/>
          <a:p>
            <a:r>
              <a:rPr lang="en-US" dirty="0">
                <a:solidFill>
                  <a:srgbClr val="FFFFFF"/>
                </a:solidFill>
                <a:latin typeface="Verdana"/>
                <a:ea typeface="Verdana"/>
                <a:cs typeface="Calibri"/>
              </a:rPr>
              <a:t>FMI Lost Item Workflow Options</a:t>
            </a:r>
          </a:p>
        </p:txBody>
      </p:sp>
    </p:spTree>
    <p:extLst>
      <p:ext uri="{BB962C8B-B14F-4D97-AF65-F5344CB8AC3E}">
        <p14:creationId xmlns:p14="http://schemas.microsoft.com/office/powerpoint/2010/main" val="19477741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5544D6C-B77B-BB4A-9B5C-365C7E4D98B0}"/>
              </a:ext>
            </a:extLst>
          </p:cNvPr>
          <p:cNvSpPr>
            <a:spLocks noGrp="1"/>
          </p:cNvSpPr>
          <p:nvPr>
            <p:ph idx="1"/>
          </p:nvPr>
        </p:nvSpPr>
        <p:spPr>
          <a:xfrm>
            <a:off x="561303" y="1798231"/>
            <a:ext cx="11630697" cy="4365534"/>
          </a:xfrm>
        </p:spPr>
        <p:txBody>
          <a:bodyPr vert="horz" lIns="91440" tIns="45720" rIns="91440" bIns="45720" rtlCol="0" anchor="t">
            <a:normAutofit/>
          </a:bodyPr>
          <a:lstStyle/>
          <a:p>
            <a:pPr marL="0" indent="0">
              <a:spcAft>
                <a:spcPts val="100"/>
              </a:spcAft>
              <a:buNone/>
            </a:pPr>
            <a:endParaRPr lang="en-US" dirty="0">
              <a:latin typeface="Open Sans"/>
              <a:ea typeface="Calibri"/>
              <a:cs typeface="Calibri"/>
            </a:endParaRPr>
          </a:p>
          <a:p>
            <a:pPr marL="457200" indent="-457200">
              <a:spcAft>
                <a:spcPts val="100"/>
              </a:spcAft>
            </a:pPr>
            <a:r>
              <a:rPr lang="en-US" dirty="0">
                <a:latin typeface="Calibri"/>
                <a:ea typeface="Calibri"/>
                <a:cs typeface="Calibri"/>
              </a:rPr>
              <a:t>If material lent through Find More IL is lost or damaged, </a:t>
            </a:r>
            <a:r>
              <a:rPr lang="en-US" dirty="0">
                <a:solidFill>
                  <a:srgbClr val="000000"/>
                </a:solidFill>
                <a:latin typeface="Calibri"/>
                <a:ea typeface="Calibri"/>
                <a:cs typeface="Calibri"/>
              </a:rPr>
              <a:t>there is no native way to bill the item through </a:t>
            </a:r>
            <a:r>
              <a:rPr lang="en-US" err="1">
                <a:solidFill>
                  <a:srgbClr val="000000"/>
                </a:solidFill>
                <a:latin typeface="Calibri"/>
                <a:ea typeface="Calibri"/>
                <a:cs typeface="Calibri"/>
              </a:rPr>
              <a:t>ShareIt</a:t>
            </a:r>
            <a:r>
              <a:rPr lang="en-US" dirty="0">
                <a:solidFill>
                  <a:srgbClr val="000000"/>
                </a:solidFill>
                <a:latin typeface="Calibri"/>
                <a:ea typeface="Calibri"/>
                <a:cs typeface="Calibri"/>
              </a:rPr>
              <a:t>.</a:t>
            </a:r>
            <a:endParaRPr lang="en-US" dirty="0">
              <a:latin typeface="Calibri"/>
              <a:ea typeface="Calibri"/>
              <a:cs typeface="Calibri"/>
            </a:endParaRPr>
          </a:p>
          <a:p>
            <a:pPr marL="0" indent="0">
              <a:spcAft>
                <a:spcPts val="100"/>
              </a:spcAft>
              <a:buNone/>
            </a:pPr>
            <a:r>
              <a:rPr lang="en-US" sz="1050" dirty="0">
                <a:solidFill>
                  <a:srgbClr val="000000"/>
                </a:solidFill>
                <a:latin typeface="Calibri"/>
                <a:ea typeface="Calibri"/>
                <a:cs typeface="Calibri"/>
              </a:rPr>
              <a:t>    </a:t>
            </a:r>
          </a:p>
          <a:p>
            <a:pPr marL="457200" indent="-457200">
              <a:spcAft>
                <a:spcPts val="100"/>
              </a:spcAft>
            </a:pPr>
            <a:r>
              <a:rPr lang="en-US" dirty="0">
                <a:solidFill>
                  <a:srgbClr val="000000"/>
                </a:solidFill>
                <a:latin typeface="Calibri"/>
                <a:ea typeface="Calibri"/>
                <a:cs typeface="Calibri"/>
              </a:rPr>
              <a:t>Review two workflow options</a:t>
            </a:r>
          </a:p>
          <a:p>
            <a:pPr marL="0" indent="0">
              <a:spcAft>
                <a:spcPts val="100"/>
              </a:spcAft>
              <a:buNone/>
            </a:pPr>
            <a:r>
              <a:rPr lang="en-US" sz="1000" dirty="0">
                <a:solidFill>
                  <a:srgbClr val="000000"/>
                </a:solidFill>
                <a:latin typeface="Calibri"/>
                <a:ea typeface="Calibri"/>
                <a:cs typeface="Calibri"/>
              </a:rPr>
              <a:t>    </a:t>
            </a:r>
          </a:p>
          <a:p>
            <a:pPr marL="457200" indent="-457200">
              <a:spcAft>
                <a:spcPts val="100"/>
              </a:spcAft>
            </a:pPr>
            <a:r>
              <a:rPr lang="en-US" dirty="0">
                <a:solidFill>
                  <a:srgbClr val="000000"/>
                </a:solidFill>
                <a:latin typeface="Calibri"/>
                <a:ea typeface="Calibri"/>
                <a:cs typeface="Calibri"/>
              </a:rPr>
              <a:t>How-to documentation available on CCS website: How To&gt; Department – Interlibrary Loan &gt; Find More IL &gt; </a:t>
            </a:r>
            <a:r>
              <a:rPr lang="en-US" dirty="0">
                <a:solidFill>
                  <a:srgbClr val="000000"/>
                </a:solidFill>
                <a:latin typeface="Calibri"/>
                <a:ea typeface="+mn-lt"/>
                <a:cs typeface="+mn-lt"/>
              </a:rPr>
              <a:t>Billing for Lost/Damaged FMI Items</a:t>
            </a:r>
            <a:br>
              <a:rPr lang="en-US" dirty="0">
                <a:solidFill>
                  <a:srgbClr val="000000"/>
                </a:solidFill>
                <a:latin typeface="Calibri"/>
                <a:ea typeface="+mn-lt"/>
                <a:cs typeface="+mn-lt"/>
              </a:rPr>
            </a:br>
            <a:r>
              <a:rPr lang="en-US" sz="1000" dirty="0">
                <a:solidFill>
                  <a:srgbClr val="000000"/>
                </a:solidFill>
                <a:latin typeface="Calibri"/>
                <a:ea typeface="+mn-lt"/>
                <a:cs typeface="+mn-lt"/>
              </a:rPr>
              <a:t>    </a:t>
            </a:r>
            <a:br>
              <a:rPr lang="en-US" dirty="0">
                <a:solidFill>
                  <a:srgbClr val="000000"/>
                </a:solidFill>
                <a:latin typeface="Calibri"/>
                <a:ea typeface="+mn-lt"/>
                <a:cs typeface="+mn-lt"/>
              </a:rPr>
            </a:br>
            <a:r>
              <a:rPr lang="en-US" dirty="0">
                <a:latin typeface="Calibri"/>
                <a:ea typeface="+mn-lt"/>
                <a:cs typeface="+mn-lt"/>
                <a:hlinkClick r:id="rId3"/>
              </a:rPr>
              <a:t>https://www.ccslib.org/training/billing-lostdamaged-fmi-items</a:t>
            </a:r>
            <a:r>
              <a:rPr lang="en-US" dirty="0">
                <a:latin typeface="Calibri"/>
                <a:ea typeface="+mn-lt"/>
                <a:cs typeface="+mn-lt"/>
              </a:rPr>
              <a:t>  </a:t>
            </a:r>
            <a:endParaRPr lang="en-US" dirty="0">
              <a:solidFill>
                <a:srgbClr val="000000"/>
              </a:solidFill>
              <a:latin typeface="Calibri"/>
              <a:ea typeface="+mn-lt"/>
              <a:cs typeface="+mn-lt"/>
            </a:endParaRPr>
          </a:p>
          <a:p>
            <a:pPr marL="0" indent="0">
              <a:buNone/>
            </a:pPr>
            <a:endParaRPr lang="en-US" b="1">
              <a:solidFill>
                <a:schemeClr val="accent1"/>
              </a:solidFill>
              <a:ea typeface="Open Sans"/>
              <a:cs typeface="Open Sans"/>
            </a:endParaRPr>
          </a:p>
          <a:p>
            <a:pPr marL="0" indent="0">
              <a:buNone/>
            </a:pPr>
            <a:endParaRPr lang="en-US" b="1">
              <a:solidFill>
                <a:schemeClr val="accent1"/>
              </a:solidFill>
              <a:ea typeface="Open Sans"/>
              <a:cs typeface="Open Sans"/>
            </a:endParaRPr>
          </a:p>
        </p:txBody>
      </p:sp>
      <p:sp>
        <p:nvSpPr>
          <p:cNvPr id="8" name="Title 1">
            <a:extLst>
              <a:ext uri="{FF2B5EF4-FFF2-40B4-BE49-F238E27FC236}">
                <a16:creationId xmlns:a16="http://schemas.microsoft.com/office/drawing/2014/main" id="{32AD1462-BA4E-979E-A384-0AB3BABD5DC9}"/>
              </a:ext>
            </a:extLst>
          </p:cNvPr>
          <p:cNvSpPr>
            <a:spLocks noGrp="1"/>
          </p:cNvSpPr>
          <p:nvPr>
            <p:ph type="title"/>
          </p:nvPr>
        </p:nvSpPr>
        <p:spPr>
          <a:xfrm>
            <a:off x="575094" y="1"/>
            <a:ext cx="11616906" cy="1705065"/>
          </a:xfrm>
        </p:spPr>
        <p:txBody>
          <a:bodyPr>
            <a:normAutofit/>
          </a:bodyPr>
          <a:lstStyle/>
          <a:p>
            <a:r>
              <a:rPr lang="en-US" dirty="0">
                <a:solidFill>
                  <a:srgbClr val="FFFFFF"/>
                </a:solidFill>
                <a:latin typeface="Verdana"/>
                <a:ea typeface="Verdana"/>
                <a:cs typeface="Calibri"/>
              </a:rPr>
              <a:t>FMI Lost Item Workflow Options</a:t>
            </a:r>
          </a:p>
        </p:txBody>
      </p:sp>
    </p:spTree>
    <p:extLst>
      <p:ext uri="{BB962C8B-B14F-4D97-AF65-F5344CB8AC3E}">
        <p14:creationId xmlns:p14="http://schemas.microsoft.com/office/powerpoint/2010/main" val="41760004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4ADFEC-4C22-D4D1-37CC-EB91B570ED8F}"/>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DDCA1A7-A5F6-A86E-C2E8-55A7EF21372A}"/>
              </a:ext>
            </a:extLst>
          </p:cNvPr>
          <p:cNvSpPr>
            <a:spLocks noGrp="1"/>
          </p:cNvSpPr>
          <p:nvPr>
            <p:ph idx="1"/>
          </p:nvPr>
        </p:nvSpPr>
        <p:spPr>
          <a:xfrm>
            <a:off x="575680" y="1860690"/>
            <a:ext cx="11616320" cy="4480317"/>
          </a:xfrm>
        </p:spPr>
        <p:txBody>
          <a:bodyPr vert="horz" lIns="91440" tIns="45720" rIns="91440" bIns="45720" rtlCol="0" anchor="t">
            <a:normAutofit/>
          </a:bodyPr>
          <a:lstStyle/>
          <a:p>
            <a:pPr marL="0" indent="0">
              <a:spcAft>
                <a:spcPts val="100"/>
              </a:spcAft>
              <a:buNone/>
            </a:pPr>
            <a:r>
              <a:rPr lang="en-US" b="1" dirty="0">
                <a:latin typeface="Calibri"/>
                <a:ea typeface="Calibri"/>
                <a:cs typeface="Calibri"/>
              </a:rPr>
              <a:t>Workflow Option 1: </a:t>
            </a:r>
            <a:r>
              <a:rPr lang="en-US" b="1" dirty="0">
                <a:latin typeface="Calibri"/>
                <a:ea typeface="+mn-lt"/>
                <a:cs typeface="+mn-lt"/>
              </a:rPr>
              <a:t>Apply Bill to the ILL Library Patron Record </a:t>
            </a:r>
            <a:endParaRPr lang="en-US" b="1" dirty="0">
              <a:latin typeface="Calibri"/>
              <a:ea typeface="Calibri"/>
              <a:cs typeface="Calibri"/>
            </a:endParaRPr>
          </a:p>
          <a:p>
            <a:pPr marL="0" indent="0">
              <a:spcAft>
                <a:spcPts val="100"/>
              </a:spcAft>
              <a:buNone/>
            </a:pPr>
            <a:r>
              <a:rPr lang="en-US" sz="2400" dirty="0">
                <a:solidFill>
                  <a:srgbClr val="000000"/>
                </a:solidFill>
                <a:latin typeface="Calibri"/>
                <a:ea typeface="Open Sans"/>
                <a:cs typeface="Open Sans"/>
              </a:rPr>
              <a:t>Use if you want to track which library lost the item. The transaction history will be on the borrowing library's ILL library record.</a:t>
            </a:r>
          </a:p>
          <a:p>
            <a:pPr marL="0" indent="0">
              <a:spcAft>
                <a:spcPts val="100"/>
              </a:spcAft>
              <a:buNone/>
            </a:pPr>
            <a:r>
              <a:rPr lang="en-US" sz="1200" dirty="0">
                <a:solidFill>
                  <a:srgbClr val="000000"/>
                </a:solidFill>
                <a:latin typeface="Calibri"/>
                <a:ea typeface="Open Sans"/>
                <a:cs typeface="Open Sans"/>
              </a:rPr>
              <a:t>   </a:t>
            </a:r>
          </a:p>
          <a:p>
            <a:pPr marL="457200" indent="-457200">
              <a:buAutoNum type="arabicPeriod"/>
            </a:pPr>
            <a:r>
              <a:rPr lang="en-US" sz="2400" dirty="0">
                <a:solidFill>
                  <a:srgbClr val="000000"/>
                </a:solidFill>
                <a:latin typeface="Calibri"/>
                <a:ea typeface="Calibri"/>
                <a:cs typeface="Calibri"/>
              </a:rPr>
              <a:t>Check item in from NCIP patron account.</a:t>
            </a:r>
          </a:p>
          <a:p>
            <a:pPr marL="457200" indent="-457200">
              <a:buAutoNum type="arabicPeriod"/>
            </a:pPr>
            <a:r>
              <a:rPr lang="en-US" sz="2400" dirty="0">
                <a:solidFill>
                  <a:srgbClr val="000000"/>
                </a:solidFill>
                <a:latin typeface="Calibri"/>
                <a:ea typeface="Calibri"/>
                <a:cs typeface="Calibri"/>
              </a:rPr>
              <a:t>Check item out to the ILL Library record.</a:t>
            </a:r>
          </a:p>
          <a:p>
            <a:pPr marL="457200" indent="-457200">
              <a:buAutoNum type="arabicPeriod"/>
            </a:pPr>
            <a:r>
              <a:rPr lang="en-US" sz="2400" dirty="0">
                <a:solidFill>
                  <a:srgbClr val="000000"/>
                </a:solidFill>
                <a:latin typeface="Calibri"/>
                <a:ea typeface="Calibri"/>
                <a:cs typeface="Calibri"/>
              </a:rPr>
              <a:t>Declare Lost or Damaged from the Out/Overdue tab and apply charge/waive/payment.</a:t>
            </a:r>
          </a:p>
          <a:p>
            <a:pPr marL="457200" indent="-457200">
              <a:buAutoNum type="arabicPeriod"/>
            </a:pPr>
            <a:r>
              <a:rPr lang="en-US" sz="2400" dirty="0">
                <a:solidFill>
                  <a:srgbClr val="000000"/>
                </a:solidFill>
                <a:latin typeface="Calibri"/>
                <a:ea typeface="Calibri"/>
                <a:cs typeface="Calibri"/>
              </a:rPr>
              <a:t>Library issues manual invoice to FMI library or uses ‘Send a Bill’ option when declaring item Lost/Damaged.</a:t>
            </a:r>
            <a:endParaRPr lang="en-US" dirty="0">
              <a:latin typeface="Calibri"/>
              <a:ea typeface="Open Sans"/>
              <a:cs typeface="Open Sans"/>
            </a:endParaRPr>
          </a:p>
          <a:p>
            <a:pPr marL="0" indent="0">
              <a:buNone/>
            </a:pPr>
            <a:endParaRPr lang="en-US" b="1">
              <a:solidFill>
                <a:schemeClr val="accent1"/>
              </a:solidFill>
              <a:ea typeface="Open Sans"/>
              <a:cs typeface="Open Sans"/>
            </a:endParaRPr>
          </a:p>
          <a:p>
            <a:pPr marL="0" indent="0">
              <a:buNone/>
            </a:pPr>
            <a:endParaRPr lang="en-US" b="1">
              <a:solidFill>
                <a:schemeClr val="accent1"/>
              </a:solidFill>
              <a:ea typeface="Open Sans"/>
              <a:cs typeface="Open Sans"/>
            </a:endParaRPr>
          </a:p>
        </p:txBody>
      </p:sp>
      <p:sp>
        <p:nvSpPr>
          <p:cNvPr id="8" name="Title 1">
            <a:extLst>
              <a:ext uri="{FF2B5EF4-FFF2-40B4-BE49-F238E27FC236}">
                <a16:creationId xmlns:a16="http://schemas.microsoft.com/office/drawing/2014/main" id="{C0EAF191-E763-57CE-6B94-6090F6567197}"/>
              </a:ext>
            </a:extLst>
          </p:cNvPr>
          <p:cNvSpPr>
            <a:spLocks noGrp="1"/>
          </p:cNvSpPr>
          <p:nvPr>
            <p:ph type="title"/>
          </p:nvPr>
        </p:nvSpPr>
        <p:spPr>
          <a:xfrm>
            <a:off x="575094" y="1"/>
            <a:ext cx="11616906" cy="1705065"/>
          </a:xfrm>
        </p:spPr>
        <p:txBody>
          <a:bodyPr>
            <a:normAutofit/>
          </a:bodyPr>
          <a:lstStyle/>
          <a:p>
            <a:r>
              <a:rPr lang="en-US" dirty="0">
                <a:solidFill>
                  <a:srgbClr val="FFFFFF"/>
                </a:solidFill>
                <a:latin typeface="Verdana"/>
                <a:ea typeface="Verdana"/>
                <a:cs typeface="Calibri"/>
              </a:rPr>
              <a:t>FMI Lost Item Workflow Options</a:t>
            </a:r>
          </a:p>
        </p:txBody>
      </p:sp>
    </p:spTree>
    <p:extLst>
      <p:ext uri="{BB962C8B-B14F-4D97-AF65-F5344CB8AC3E}">
        <p14:creationId xmlns:p14="http://schemas.microsoft.com/office/powerpoint/2010/main" val="10504980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3AFFEA-158F-9F95-3043-FEC87A6E3189}"/>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E06E3C1-8F42-5EC5-DF5B-FCEB849656C0}"/>
              </a:ext>
            </a:extLst>
          </p:cNvPr>
          <p:cNvSpPr>
            <a:spLocks noGrp="1"/>
          </p:cNvSpPr>
          <p:nvPr>
            <p:ph idx="1"/>
          </p:nvPr>
        </p:nvSpPr>
        <p:spPr>
          <a:xfrm>
            <a:off x="575680" y="1860690"/>
            <a:ext cx="11616320" cy="4480317"/>
          </a:xfrm>
        </p:spPr>
        <p:txBody>
          <a:bodyPr vert="horz" lIns="91440" tIns="45720" rIns="91440" bIns="45720" rtlCol="0" anchor="t">
            <a:normAutofit/>
          </a:bodyPr>
          <a:lstStyle/>
          <a:p>
            <a:pPr marL="0" indent="0">
              <a:spcAft>
                <a:spcPts val="100"/>
              </a:spcAft>
              <a:buNone/>
            </a:pPr>
            <a:r>
              <a:rPr lang="en-US" b="1" dirty="0">
                <a:latin typeface="Calibri"/>
                <a:ea typeface="Calibri"/>
                <a:cs typeface="Calibri"/>
              </a:rPr>
              <a:t>Workflow Option 2: </a:t>
            </a:r>
            <a:r>
              <a:rPr lang="en-US" b="1" dirty="0">
                <a:latin typeface="Calibri"/>
                <a:ea typeface="+mn-lt"/>
                <a:cs typeface="+mn-lt"/>
              </a:rPr>
              <a:t>Apply Bill to the NCIP Patron Record</a:t>
            </a:r>
            <a:endParaRPr lang="en-US" b="1">
              <a:latin typeface="Calibri"/>
              <a:ea typeface="Calibri"/>
              <a:cs typeface="Calibri"/>
            </a:endParaRPr>
          </a:p>
          <a:p>
            <a:pPr marL="0" indent="0">
              <a:spcAft>
                <a:spcPts val="100"/>
              </a:spcAft>
              <a:buNone/>
            </a:pPr>
            <a:r>
              <a:rPr lang="en-US" sz="2400" dirty="0">
                <a:solidFill>
                  <a:srgbClr val="000000"/>
                </a:solidFill>
                <a:latin typeface="Calibri"/>
                <a:ea typeface="Open Sans"/>
                <a:cs typeface="Open Sans"/>
              </a:rPr>
              <a:t>Use if you want to track items lost through FMI. The transaction history will be on your library's FMI NCIP patron record.</a:t>
            </a:r>
          </a:p>
          <a:p>
            <a:pPr marL="0" indent="0">
              <a:spcAft>
                <a:spcPts val="100"/>
              </a:spcAft>
              <a:buNone/>
            </a:pPr>
            <a:r>
              <a:rPr lang="en-US" sz="1200" dirty="0">
                <a:solidFill>
                  <a:srgbClr val="000000"/>
                </a:solidFill>
                <a:latin typeface="Calibri"/>
                <a:ea typeface="Open Sans"/>
                <a:cs typeface="Open Sans"/>
              </a:rPr>
              <a:t>   </a:t>
            </a:r>
          </a:p>
          <a:p>
            <a:pPr marL="457200" indent="-457200">
              <a:buAutoNum type="arabicPeriod"/>
            </a:pPr>
            <a:r>
              <a:rPr lang="en-US" sz="2400" dirty="0">
                <a:solidFill>
                  <a:srgbClr val="000000"/>
                </a:solidFill>
                <a:latin typeface="Calibri"/>
                <a:ea typeface="Calibri"/>
                <a:cs typeface="Calibri"/>
              </a:rPr>
              <a:t>Library issues manual invoice to borrowing FMI library.</a:t>
            </a:r>
          </a:p>
          <a:p>
            <a:pPr marL="457200" indent="-457200">
              <a:buAutoNum type="arabicPeriod"/>
            </a:pPr>
            <a:r>
              <a:rPr lang="en-US" sz="2400" dirty="0">
                <a:solidFill>
                  <a:srgbClr val="000000"/>
                </a:solidFill>
                <a:latin typeface="Calibri"/>
                <a:ea typeface="Calibri"/>
                <a:cs typeface="Calibri"/>
              </a:rPr>
              <a:t>Declare Lost or Damaged from the Out/Overdue tab and immediately enter as a waive or payment.</a:t>
            </a:r>
            <a:endParaRPr lang="en-US" dirty="0">
              <a:ea typeface="Open Sans"/>
              <a:cs typeface="Open Sans"/>
            </a:endParaRPr>
          </a:p>
          <a:p>
            <a:pPr marL="0" indent="0">
              <a:buNone/>
            </a:pPr>
            <a:endParaRPr lang="en-US" b="1">
              <a:solidFill>
                <a:schemeClr val="accent1"/>
              </a:solidFill>
              <a:ea typeface="Open Sans"/>
              <a:cs typeface="Open Sans"/>
            </a:endParaRPr>
          </a:p>
          <a:p>
            <a:pPr marL="0" indent="0">
              <a:buNone/>
            </a:pPr>
            <a:endParaRPr lang="en-US" b="1">
              <a:solidFill>
                <a:schemeClr val="accent1"/>
              </a:solidFill>
              <a:ea typeface="Open Sans"/>
              <a:cs typeface="Open Sans"/>
            </a:endParaRPr>
          </a:p>
        </p:txBody>
      </p:sp>
      <p:sp>
        <p:nvSpPr>
          <p:cNvPr id="8" name="Title 1">
            <a:extLst>
              <a:ext uri="{FF2B5EF4-FFF2-40B4-BE49-F238E27FC236}">
                <a16:creationId xmlns:a16="http://schemas.microsoft.com/office/drawing/2014/main" id="{68A2F0AD-BE64-20DB-8993-5C22DDF00F47}"/>
              </a:ext>
            </a:extLst>
          </p:cNvPr>
          <p:cNvSpPr>
            <a:spLocks noGrp="1"/>
          </p:cNvSpPr>
          <p:nvPr>
            <p:ph type="title"/>
          </p:nvPr>
        </p:nvSpPr>
        <p:spPr>
          <a:xfrm>
            <a:off x="575094" y="1"/>
            <a:ext cx="11616906" cy="1705065"/>
          </a:xfrm>
        </p:spPr>
        <p:txBody>
          <a:bodyPr>
            <a:normAutofit/>
          </a:bodyPr>
          <a:lstStyle/>
          <a:p>
            <a:r>
              <a:rPr lang="en-US" dirty="0">
                <a:solidFill>
                  <a:srgbClr val="FFFFFF"/>
                </a:solidFill>
                <a:latin typeface="Verdana"/>
                <a:ea typeface="Verdana"/>
                <a:cs typeface="Calibri"/>
              </a:rPr>
              <a:t>FMI Lost Item Workflow Options</a:t>
            </a:r>
          </a:p>
        </p:txBody>
      </p:sp>
    </p:spTree>
    <p:extLst>
      <p:ext uri="{BB962C8B-B14F-4D97-AF65-F5344CB8AC3E}">
        <p14:creationId xmlns:p14="http://schemas.microsoft.com/office/powerpoint/2010/main" val="2522338413"/>
      </p:ext>
    </p:extLst>
  </p:cSld>
  <p:clrMapOvr>
    <a:masterClrMapping/>
  </p:clrMapOvr>
</p:sld>
</file>

<file path=ppt/theme/theme1.xml><?xml version="1.0" encoding="utf-8"?>
<a:theme xmlns:a="http://schemas.openxmlformats.org/drawingml/2006/main" name="CCS-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CCS-Theme">
      <a:majorFont>
        <a:latin typeface="Verdana"/>
        <a:ea typeface=""/>
        <a:cs typeface=""/>
      </a:majorFont>
      <a:minorFont>
        <a:latin typeface="Open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CS-Theme" id="{D8B29484-AAF0-4EFE-B5FA-BD93817055CD}" vid="{BD5692A5-0219-43EB-AB0A-279E88752A3F}"/>
    </a:ext>
  </a:extLst>
</a:theme>
</file>

<file path=ppt/theme/theme2.xml><?xml version="1.0" encoding="utf-8"?>
<a:theme xmlns:a="http://schemas.openxmlformats.org/drawingml/2006/main" name="1_Office Theme">
  <a:themeElements>
    <a:clrScheme name="Custom 1">
      <a:dk1>
        <a:srgbClr val="000000"/>
      </a:dk1>
      <a:lt1>
        <a:srgbClr val="FFFFFF"/>
      </a:lt1>
      <a:dk2>
        <a:srgbClr val="6D6E71"/>
      </a:dk2>
      <a:lt2>
        <a:srgbClr val="58595B"/>
      </a:lt2>
      <a:accent1>
        <a:srgbClr val="0065A4"/>
      </a:accent1>
      <a:accent2>
        <a:srgbClr val="00B050"/>
      </a:accent2>
      <a:accent3>
        <a:srgbClr val="F47735"/>
      </a:accent3>
      <a:accent4>
        <a:srgbClr val="1A6871"/>
      </a:accent4>
      <a:accent5>
        <a:srgbClr val="0C4360"/>
      </a:accent5>
      <a:accent6>
        <a:srgbClr val="F47735"/>
      </a:accent6>
      <a:hlink>
        <a:srgbClr val="00559A"/>
      </a:hlink>
      <a:folHlink>
        <a:srgbClr val="595851"/>
      </a:folHlink>
    </a:clrScheme>
    <a:fontScheme name="CCS-Theme">
      <a:majorFont>
        <a:latin typeface="Verdana"/>
        <a:ea typeface=""/>
        <a:cs typeface=""/>
      </a:majorFont>
      <a:minorFont>
        <a:latin typeface="Open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Office Theme">
  <a:themeElements>
    <a:clrScheme name="Custom 1">
      <a:dk1>
        <a:srgbClr val="000000"/>
      </a:dk1>
      <a:lt1>
        <a:srgbClr val="FFFFFF"/>
      </a:lt1>
      <a:dk2>
        <a:srgbClr val="6D6E71"/>
      </a:dk2>
      <a:lt2>
        <a:srgbClr val="58595B"/>
      </a:lt2>
      <a:accent1>
        <a:srgbClr val="0065A4"/>
      </a:accent1>
      <a:accent2>
        <a:srgbClr val="00B050"/>
      </a:accent2>
      <a:accent3>
        <a:srgbClr val="F47735"/>
      </a:accent3>
      <a:accent4>
        <a:srgbClr val="1A6871"/>
      </a:accent4>
      <a:accent5>
        <a:srgbClr val="0C4360"/>
      </a:accent5>
      <a:accent6>
        <a:srgbClr val="F47735"/>
      </a:accent6>
      <a:hlink>
        <a:srgbClr val="00559A"/>
      </a:hlink>
      <a:folHlink>
        <a:srgbClr val="595851"/>
      </a:folHlink>
    </a:clrScheme>
    <a:fontScheme name="CCS-Theme">
      <a:majorFont>
        <a:latin typeface="Verdana"/>
        <a:ea typeface=""/>
        <a:cs typeface=""/>
      </a:majorFont>
      <a:minorFont>
        <a:latin typeface="Open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417FD8AEDA893740B2E2B561320165F3" ma:contentTypeVersion="17" ma:contentTypeDescription="Create a new document." ma:contentTypeScope="" ma:versionID="d6aa112e4e2705f901ac7d76e5052394">
  <xsd:schema xmlns:xsd="http://www.w3.org/2001/XMLSchema" xmlns:xs="http://www.w3.org/2001/XMLSchema" xmlns:p="http://schemas.microsoft.com/office/2006/metadata/properties" xmlns:ns2="49174984-12fa-4a24-9ef6-8a7dc6c2db71" xmlns:ns3="04fb2b99-be89-4f45-b37c-be1ef0c04955" targetNamespace="http://schemas.microsoft.com/office/2006/metadata/properties" ma:root="true" ma:fieldsID="6188c67fff606ddabb508279d90f8721" ns2:_="" ns3:_="">
    <xsd:import namespace="49174984-12fa-4a24-9ef6-8a7dc6c2db71"/>
    <xsd:import namespace="04fb2b99-be89-4f45-b37c-be1ef0c04955"/>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LengthInSeconds" minOccurs="0"/>
                <xsd:element ref="ns3:MediaServiceLocation" minOccurs="0"/>
                <xsd:element ref="ns3:lcf76f155ced4ddcb4097134ff3c332f" minOccurs="0"/>
                <xsd:element ref="ns2:TaxCatchAll"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9174984-12fa-4a24-9ef6-8a7dc6c2db71"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9eaa66db-708c-4f1a-b3bc-bbce3a8f22fd}" ma:internalName="TaxCatchAll" ma:showField="CatchAllData" ma:web="49174984-12fa-4a24-9ef6-8a7dc6c2db71">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04fb2b99-be89-4f45-b37c-be1ef0c04955"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MediaLengthInSeconds" ma:index="19" nillable="true" ma:displayName="Length (seconds)" ma:internalName="MediaLengthInSeconds" ma:readOnly="true">
      <xsd:simpleType>
        <xsd:restriction base="dms:Unknow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648242fc-8867-421b-8d4f-f4d5bb518729"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04fb2b99-be89-4f45-b37c-be1ef0c04955">
      <Terms xmlns="http://schemas.microsoft.com/office/infopath/2007/PartnerControls"/>
    </lcf76f155ced4ddcb4097134ff3c332f>
    <TaxCatchAll xmlns="49174984-12fa-4a24-9ef6-8a7dc6c2db71" xsi:nil="true"/>
  </documentManagement>
</p:properties>
</file>

<file path=customXml/itemProps1.xml><?xml version="1.0" encoding="utf-8"?>
<ds:datastoreItem xmlns:ds="http://schemas.openxmlformats.org/officeDocument/2006/customXml" ds:itemID="{F4D23F75-D4B2-4ADA-A2A6-890C1C8285AE}">
  <ds:schemaRefs>
    <ds:schemaRef ds:uri="http://schemas.microsoft.com/sharepoint/v3/contenttype/forms"/>
  </ds:schemaRefs>
</ds:datastoreItem>
</file>

<file path=customXml/itemProps2.xml><?xml version="1.0" encoding="utf-8"?>
<ds:datastoreItem xmlns:ds="http://schemas.openxmlformats.org/officeDocument/2006/customXml" ds:itemID="{90E2DFB2-47B3-4E75-9F09-B2AF71D713A7}">
  <ds:schemaRefs>
    <ds:schemaRef ds:uri="04fb2b99-be89-4f45-b37c-be1ef0c04955"/>
    <ds:schemaRef ds:uri="49174984-12fa-4a24-9ef6-8a7dc6c2db71"/>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1525EBBD-6858-404E-BAC7-C85B6E8B1C73}">
  <ds:schemaRefs>
    <ds:schemaRef ds:uri="http://schemas.microsoft.com/office/2006/documentManagement/types"/>
    <ds:schemaRef ds:uri="http://purl.org/dc/terms/"/>
    <ds:schemaRef ds:uri="http://purl.org/dc/elements/1.1/"/>
    <ds:schemaRef ds:uri="http://purl.org/dc/dcmitype/"/>
    <ds:schemaRef ds:uri="http://schemas.microsoft.com/office/infopath/2007/PartnerControls"/>
    <ds:schemaRef ds:uri="http://schemas.microsoft.com/office/2006/metadata/properties"/>
    <ds:schemaRef ds:uri="04fb2b99-be89-4f45-b37c-be1ef0c04955"/>
    <ds:schemaRef ds:uri="http://schemas.openxmlformats.org/package/2006/metadata/core-properties"/>
    <ds:schemaRef ds:uri="49174984-12fa-4a24-9ef6-8a7dc6c2db71"/>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CCS-Theme</Template>
  <TotalTime>0</TotalTime>
  <Words>1691</Words>
  <Application>Microsoft Office PowerPoint</Application>
  <PresentationFormat>Widescreen</PresentationFormat>
  <Paragraphs>148</Paragraphs>
  <Slides>12</Slides>
  <Notes>11</Notes>
  <HiddenSlides>0</HiddenSlides>
  <MMClips>0</MMClips>
  <ScaleCrop>false</ScaleCrop>
  <HeadingPairs>
    <vt:vector size="4" baseType="variant">
      <vt:variant>
        <vt:lpstr>Theme</vt:lpstr>
      </vt:variant>
      <vt:variant>
        <vt:i4>3</vt:i4>
      </vt:variant>
      <vt:variant>
        <vt:lpstr>Slide Titles</vt:lpstr>
      </vt:variant>
      <vt:variant>
        <vt:i4>12</vt:i4>
      </vt:variant>
    </vt:vector>
  </HeadingPairs>
  <TitlesOfParts>
    <vt:vector size="15" baseType="lpstr">
      <vt:lpstr>CCS-Theme</vt:lpstr>
      <vt:lpstr>1_Office Theme</vt:lpstr>
      <vt:lpstr>2_Office Theme</vt:lpstr>
      <vt:lpstr>ILL Technical Group</vt:lpstr>
      <vt:lpstr> CCS Updates</vt:lpstr>
      <vt:lpstr>CCS Updates</vt:lpstr>
      <vt:lpstr>FMI Update</vt:lpstr>
      <vt:lpstr>Find More Illinois Update – 2/27/2025</vt:lpstr>
      <vt:lpstr>FMI Lost Item Workflow Options</vt:lpstr>
      <vt:lpstr>FMI Lost Item Workflow Options</vt:lpstr>
      <vt:lpstr>FMI Lost Item Workflow Options</vt:lpstr>
      <vt:lpstr>FMI Lost Item Workflow Options</vt:lpstr>
      <vt:lpstr>FMI Lost Item Workflow Options</vt:lpstr>
      <vt:lpstr>ILLINET Web Report</vt:lpstr>
      <vt:lpstr>ILLINET Web Report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Kathleen Weiss</dc:creator>
  <cp:lastModifiedBy>Mieko Landers</cp:lastModifiedBy>
  <cp:revision>1530</cp:revision>
  <dcterms:created xsi:type="dcterms:W3CDTF">2022-04-25T17:57:04Z</dcterms:created>
  <dcterms:modified xsi:type="dcterms:W3CDTF">2025-02-27T17:02:46Z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0x010100417FD8AEDA893740B2E2B561320165F3</vt:lpwstr>
  </property>
  <property fmtid="{D5CDD505-2E9C-101B-9397-08002B2CF9AE}" pid="3" name="MediaServiceImageTags">
    <vt:lpwstr/>
  </property>
</Properties>
</file>